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1" r:id="rId1"/>
    <p:sldMasterId id="2147483669" r:id="rId2"/>
  </p:sldMasterIdLst>
  <p:notesMasterIdLst>
    <p:notesMasterId r:id="rId21"/>
  </p:notesMasterIdLst>
  <p:sldIdLst>
    <p:sldId id="263" r:id="rId3"/>
    <p:sldId id="666" r:id="rId4"/>
    <p:sldId id="694" r:id="rId5"/>
    <p:sldId id="695" r:id="rId6"/>
    <p:sldId id="679" r:id="rId7"/>
    <p:sldId id="678" r:id="rId8"/>
    <p:sldId id="696" r:id="rId9"/>
    <p:sldId id="690" r:id="rId10"/>
    <p:sldId id="680" r:id="rId11"/>
    <p:sldId id="681" r:id="rId12"/>
    <p:sldId id="685" r:id="rId13"/>
    <p:sldId id="686" r:id="rId14"/>
    <p:sldId id="697" r:id="rId15"/>
    <p:sldId id="688" r:id="rId16"/>
    <p:sldId id="691" r:id="rId17"/>
    <p:sldId id="698" r:id="rId18"/>
    <p:sldId id="692" r:id="rId19"/>
    <p:sldId id="494" r:id="rId2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004DC1D4-9EAD-4BF2-8553-4C14B6F43936}">
          <p14:sldIdLst>
            <p14:sldId id="263"/>
            <p14:sldId id="666"/>
          </p14:sldIdLst>
        </p14:section>
        <p14:section name="Body" id="{D8B9DA4B-564B-453E-93DD-B5DE41FAB3E6}">
          <p14:sldIdLst>
            <p14:sldId id="694"/>
            <p14:sldId id="695"/>
            <p14:sldId id="679"/>
            <p14:sldId id="678"/>
            <p14:sldId id="696"/>
            <p14:sldId id="690"/>
            <p14:sldId id="680"/>
            <p14:sldId id="681"/>
            <p14:sldId id="685"/>
            <p14:sldId id="686"/>
            <p14:sldId id="697"/>
            <p14:sldId id="688"/>
            <p14:sldId id="691"/>
            <p14:sldId id="698"/>
            <p14:sldId id="692"/>
          </p14:sldIdLst>
        </p14:section>
        <p14:section name="end" id="{B95E3013-218E-4843-8174-99379DB07B19}">
          <p14:sldIdLst>
            <p14:sldId id="49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CC"/>
    <a:srgbClr val="FFFFCC"/>
    <a:srgbClr val="FFFFFF"/>
    <a:srgbClr val="FF99FF"/>
    <a:srgbClr val="9999FF"/>
    <a:srgbClr val="9966FF"/>
    <a:srgbClr val="FF00FF"/>
    <a:srgbClr val="FF6699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間スタイル 2 - アクセント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607" autoAdjust="0"/>
    <p:restoredTop sz="94660" autoAdjust="0"/>
  </p:normalViewPr>
  <p:slideViewPr>
    <p:cSldViewPr snapToGrid="0">
      <p:cViewPr varScale="1">
        <p:scale>
          <a:sx n="64" d="100"/>
          <a:sy n="64" d="100"/>
        </p:scale>
        <p:origin x="72" y="9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79D296-5C1C-4DAC-B600-546A90C42E8B}" type="datetimeFigureOut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30EAA7-B21B-4C80-88E9-677664E10C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2448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09923266-6D83-FB18-AAE9-B66251D3CA84}"/>
              </a:ext>
            </a:extLst>
          </p:cNvPr>
          <p:cNvSpPr/>
          <p:nvPr userDrawn="1"/>
        </p:nvSpPr>
        <p:spPr>
          <a:xfrm>
            <a:off x="0" y="3632854"/>
            <a:ext cx="12179808" cy="3225146"/>
          </a:xfrm>
          <a:custGeom>
            <a:avLst/>
            <a:gdLst>
              <a:gd name="connsiteX0" fmla="*/ 12179808 w 12179808"/>
              <a:gd name="connsiteY0" fmla="*/ 0 h 3225146"/>
              <a:gd name="connsiteX1" fmla="*/ 12179808 w 12179808"/>
              <a:gd name="connsiteY1" fmla="*/ 1143655 h 3225146"/>
              <a:gd name="connsiteX2" fmla="*/ 4331561 w 12179808"/>
              <a:gd name="connsiteY2" fmla="*/ 3225146 h 3225146"/>
              <a:gd name="connsiteX3" fmla="*/ 0 w 12179808"/>
              <a:gd name="connsiteY3" fmla="*/ 3225146 h 3225146"/>
              <a:gd name="connsiteX4" fmla="*/ 0 w 12179808"/>
              <a:gd name="connsiteY4" fmla="*/ 1671472 h 3225146"/>
              <a:gd name="connsiteX5" fmla="*/ 12179808 w 12179808"/>
              <a:gd name="connsiteY5" fmla="*/ 0 h 3225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79808" h="3225146">
                <a:moveTo>
                  <a:pt x="12179808" y="0"/>
                </a:moveTo>
                <a:lnTo>
                  <a:pt x="12179808" y="1143655"/>
                </a:lnTo>
                <a:lnTo>
                  <a:pt x="4331561" y="3225146"/>
                </a:lnTo>
                <a:lnTo>
                  <a:pt x="0" y="3225146"/>
                </a:lnTo>
                <a:lnTo>
                  <a:pt x="0" y="1671472"/>
                </a:lnTo>
                <a:lnTo>
                  <a:pt x="12179808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F00FF"/>
              </a:gs>
              <a:gs pos="0">
                <a:schemeClr val="accent6">
                  <a:lumMod val="60000"/>
                  <a:lumOff val="40000"/>
                </a:schemeClr>
              </a:gs>
              <a:gs pos="25000">
                <a:schemeClr val="accent6">
                  <a:lumMod val="20000"/>
                  <a:lumOff val="80000"/>
                </a:schemeClr>
              </a:gs>
              <a:gs pos="66000">
                <a:schemeClr val="accent5">
                  <a:lumMod val="60000"/>
                  <a:lumOff val="40000"/>
                </a:schemeClr>
              </a:gs>
              <a:gs pos="44000">
                <a:schemeClr val="accent5">
                  <a:lumMod val="60000"/>
                  <a:lumOff val="40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1937CDB1-814D-BC95-8965-C1AF4E43F815}"/>
              </a:ext>
            </a:extLst>
          </p:cNvPr>
          <p:cNvSpPr txBox="1"/>
          <p:nvPr userDrawn="1"/>
        </p:nvSpPr>
        <p:spPr>
          <a:xfrm>
            <a:off x="9319447" y="4665443"/>
            <a:ext cx="1030731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ja-JP" altLang="en-US" sz="8000" b="1" dirty="0">
                <a:solidFill>
                  <a:schemeClr val="accent4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★</a:t>
            </a:r>
            <a:endParaRPr kumimoji="1" lang="ja-JP" altLang="en-US" sz="8000" b="1" dirty="0">
              <a:solidFill>
                <a:schemeClr val="accent4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FE31155-511E-852B-D76A-59AF68167948}"/>
              </a:ext>
            </a:extLst>
          </p:cNvPr>
          <p:cNvSpPr txBox="1"/>
          <p:nvPr userDrawn="1"/>
        </p:nvSpPr>
        <p:spPr>
          <a:xfrm>
            <a:off x="10074590" y="4894417"/>
            <a:ext cx="1030731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ja-JP" altLang="en-US" sz="8000" b="1" dirty="0">
                <a:solidFill>
                  <a:schemeClr val="accent4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★</a:t>
            </a:r>
            <a:endParaRPr kumimoji="1" lang="ja-JP" altLang="en-US" sz="8000" b="1" dirty="0">
              <a:solidFill>
                <a:schemeClr val="accent4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47623F6-15AA-F2C3-0323-19E29AFE0084}"/>
              </a:ext>
            </a:extLst>
          </p:cNvPr>
          <p:cNvSpPr txBox="1"/>
          <p:nvPr userDrawn="1"/>
        </p:nvSpPr>
        <p:spPr>
          <a:xfrm>
            <a:off x="10860536" y="4666938"/>
            <a:ext cx="1030731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ja-JP" altLang="en-US" sz="8000" b="1" dirty="0">
                <a:solidFill>
                  <a:schemeClr val="accent4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★</a:t>
            </a:r>
            <a:endParaRPr kumimoji="1" lang="ja-JP" altLang="en-US" sz="8000" b="1" dirty="0">
              <a:solidFill>
                <a:schemeClr val="accent4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3" name="フリーフォーム: 図形 12">
            <a:extLst>
              <a:ext uri="{FF2B5EF4-FFF2-40B4-BE49-F238E27FC236}">
                <a16:creationId xmlns:a16="http://schemas.microsoft.com/office/drawing/2014/main" id="{60842153-93CE-A6C0-6115-EE6F5BD21E7B}"/>
              </a:ext>
            </a:extLst>
          </p:cNvPr>
          <p:cNvSpPr/>
          <p:nvPr userDrawn="1"/>
        </p:nvSpPr>
        <p:spPr>
          <a:xfrm>
            <a:off x="260465" y="4298884"/>
            <a:ext cx="2878730" cy="1353681"/>
          </a:xfrm>
          <a:custGeom>
            <a:avLst/>
            <a:gdLst>
              <a:gd name="connsiteX0" fmla="*/ 0 w 1587640"/>
              <a:gd name="connsiteY0" fmla="*/ 281353 h 894303"/>
              <a:gd name="connsiteX1" fmla="*/ 1587640 w 1587640"/>
              <a:gd name="connsiteY1" fmla="*/ 0 h 894303"/>
              <a:gd name="connsiteX2" fmla="*/ 1587640 w 1587640"/>
              <a:gd name="connsiteY2" fmla="*/ 361740 h 894303"/>
              <a:gd name="connsiteX3" fmla="*/ 251209 w 1587640"/>
              <a:gd name="connsiteY3" fmla="*/ 894303 h 894303"/>
              <a:gd name="connsiteX4" fmla="*/ 0 w 1587640"/>
              <a:gd name="connsiteY4" fmla="*/ 281353 h 894303"/>
              <a:gd name="connsiteX0" fmla="*/ 0 w 1587640"/>
              <a:gd name="connsiteY0" fmla="*/ 281353 h 894303"/>
              <a:gd name="connsiteX1" fmla="*/ 1587640 w 1587640"/>
              <a:gd name="connsiteY1" fmla="*/ 0 h 894303"/>
              <a:gd name="connsiteX2" fmla="*/ 1587640 w 1587640"/>
              <a:gd name="connsiteY2" fmla="*/ 265262 h 894303"/>
              <a:gd name="connsiteX3" fmla="*/ 251209 w 1587640"/>
              <a:gd name="connsiteY3" fmla="*/ 894303 h 894303"/>
              <a:gd name="connsiteX4" fmla="*/ 0 w 1587640"/>
              <a:gd name="connsiteY4" fmla="*/ 281353 h 894303"/>
              <a:gd name="connsiteX0" fmla="*/ 0 w 1587640"/>
              <a:gd name="connsiteY0" fmla="*/ 281353 h 747046"/>
              <a:gd name="connsiteX1" fmla="*/ 1587640 w 1587640"/>
              <a:gd name="connsiteY1" fmla="*/ 0 h 747046"/>
              <a:gd name="connsiteX2" fmla="*/ 1587640 w 1587640"/>
              <a:gd name="connsiteY2" fmla="*/ 265262 h 747046"/>
              <a:gd name="connsiteX3" fmla="*/ 517213 w 1587640"/>
              <a:gd name="connsiteY3" fmla="*/ 747046 h 747046"/>
              <a:gd name="connsiteX4" fmla="*/ 0 w 1587640"/>
              <a:gd name="connsiteY4" fmla="*/ 281353 h 747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7640" h="747046">
                <a:moveTo>
                  <a:pt x="0" y="281353"/>
                </a:moveTo>
                <a:lnTo>
                  <a:pt x="1587640" y="0"/>
                </a:lnTo>
                <a:lnTo>
                  <a:pt x="1587640" y="265262"/>
                </a:lnTo>
                <a:lnTo>
                  <a:pt x="517213" y="747046"/>
                </a:lnTo>
                <a:lnTo>
                  <a:pt x="0" y="281353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outerShdw blurRad="50800" dist="1397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589FBB07-B56C-B130-8731-8DAEE6845C98}"/>
              </a:ext>
            </a:extLst>
          </p:cNvPr>
          <p:cNvSpPr txBox="1"/>
          <p:nvPr userDrawn="1"/>
        </p:nvSpPr>
        <p:spPr>
          <a:xfrm rot="20736694">
            <a:off x="636832" y="3997841"/>
            <a:ext cx="2279791" cy="1200329"/>
          </a:xfrm>
          <a:prstGeom prst="rect">
            <a:avLst/>
          </a:prstGeom>
          <a:noFill/>
          <a:effectLst>
            <a:outerShdw blurRad="50800" dist="38100" dir="2700000" algn="tl" rotWithShape="0">
              <a:srgbClr val="FF0000">
                <a:alpha val="40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kumimoji="1" lang="en-US" altLang="ja-JP" sz="7200" b="1" dirty="0">
                <a:ln w="50800">
                  <a:solidFill>
                    <a:srgbClr val="FF0000"/>
                  </a:solidFill>
                </a:ln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New</a:t>
            </a:r>
            <a:r>
              <a:rPr lang="en-US" altLang="ja-JP" sz="7200" b="1" dirty="0">
                <a:ln w="50800">
                  <a:solidFill>
                    <a:srgbClr val="FF0000"/>
                  </a:solidFill>
                </a:ln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!</a:t>
            </a:r>
            <a:endParaRPr kumimoji="1" lang="ja-JP" altLang="en-US" sz="7200" b="1" dirty="0">
              <a:ln w="50800">
                <a:solidFill>
                  <a:srgbClr val="FF0000"/>
                </a:solidFill>
              </a:ln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5" name="フリーフォーム: 図形 14">
            <a:extLst>
              <a:ext uri="{FF2B5EF4-FFF2-40B4-BE49-F238E27FC236}">
                <a16:creationId xmlns:a16="http://schemas.microsoft.com/office/drawing/2014/main" id="{6316A2A2-6615-D284-C2DF-A7FA75933F32}"/>
              </a:ext>
            </a:extLst>
          </p:cNvPr>
          <p:cNvSpPr/>
          <p:nvPr userDrawn="1"/>
        </p:nvSpPr>
        <p:spPr>
          <a:xfrm rot="20436549">
            <a:off x="476793" y="5536479"/>
            <a:ext cx="767018" cy="740668"/>
          </a:xfrm>
          <a:custGeom>
            <a:avLst/>
            <a:gdLst>
              <a:gd name="connsiteX0" fmla="*/ 310645 w 500892"/>
              <a:gd name="connsiteY0" fmla="*/ 0 h 457949"/>
              <a:gd name="connsiteX1" fmla="*/ 317495 w 500892"/>
              <a:gd name="connsiteY1" fmla="*/ 10674 h 457949"/>
              <a:gd name="connsiteX2" fmla="*/ 447920 w 500892"/>
              <a:gd name="connsiteY2" fmla="*/ 138045 h 457949"/>
              <a:gd name="connsiteX3" fmla="*/ 500892 w 500892"/>
              <a:gd name="connsiteY3" fmla="*/ 174121 h 457949"/>
              <a:gd name="connsiteX4" fmla="*/ 419038 w 500892"/>
              <a:gd name="connsiteY4" fmla="*/ 231236 h 457949"/>
              <a:gd name="connsiteX5" fmla="*/ 240822 w 500892"/>
              <a:gd name="connsiteY5" fmla="*/ 454784 h 457949"/>
              <a:gd name="connsiteX6" fmla="*/ 239661 w 500892"/>
              <a:gd name="connsiteY6" fmla="*/ 457949 h 457949"/>
              <a:gd name="connsiteX7" fmla="*/ 185851 w 500892"/>
              <a:gd name="connsiteY7" fmla="*/ 374108 h 457949"/>
              <a:gd name="connsiteX8" fmla="*/ 84307 w 500892"/>
              <a:gd name="connsiteY8" fmla="*/ 270023 h 457949"/>
              <a:gd name="connsiteX9" fmla="*/ 0 w 500892"/>
              <a:gd name="connsiteY9" fmla="*/ 211196 h 457949"/>
              <a:gd name="connsiteX10" fmla="*/ 113634 w 500892"/>
              <a:gd name="connsiteY10" fmla="*/ 159033 h 457949"/>
              <a:gd name="connsiteX11" fmla="*/ 264242 w 500892"/>
              <a:gd name="connsiteY11" fmla="*/ 48731 h 457949"/>
              <a:gd name="connsiteX0" fmla="*/ 210162 w 500892"/>
              <a:gd name="connsiteY0" fmla="*/ 0 h 548384"/>
              <a:gd name="connsiteX1" fmla="*/ 317495 w 500892"/>
              <a:gd name="connsiteY1" fmla="*/ 101109 h 548384"/>
              <a:gd name="connsiteX2" fmla="*/ 447920 w 500892"/>
              <a:gd name="connsiteY2" fmla="*/ 228480 h 548384"/>
              <a:gd name="connsiteX3" fmla="*/ 500892 w 500892"/>
              <a:gd name="connsiteY3" fmla="*/ 264556 h 548384"/>
              <a:gd name="connsiteX4" fmla="*/ 419038 w 500892"/>
              <a:gd name="connsiteY4" fmla="*/ 321671 h 548384"/>
              <a:gd name="connsiteX5" fmla="*/ 240822 w 500892"/>
              <a:gd name="connsiteY5" fmla="*/ 545219 h 548384"/>
              <a:gd name="connsiteX6" fmla="*/ 239661 w 500892"/>
              <a:gd name="connsiteY6" fmla="*/ 548384 h 548384"/>
              <a:gd name="connsiteX7" fmla="*/ 185851 w 500892"/>
              <a:gd name="connsiteY7" fmla="*/ 464543 h 548384"/>
              <a:gd name="connsiteX8" fmla="*/ 84307 w 500892"/>
              <a:gd name="connsiteY8" fmla="*/ 360458 h 548384"/>
              <a:gd name="connsiteX9" fmla="*/ 0 w 500892"/>
              <a:gd name="connsiteY9" fmla="*/ 301631 h 548384"/>
              <a:gd name="connsiteX10" fmla="*/ 113634 w 500892"/>
              <a:gd name="connsiteY10" fmla="*/ 249468 h 548384"/>
              <a:gd name="connsiteX11" fmla="*/ 264242 w 500892"/>
              <a:gd name="connsiteY11" fmla="*/ 139166 h 548384"/>
              <a:gd name="connsiteX12" fmla="*/ 210162 w 500892"/>
              <a:gd name="connsiteY12" fmla="*/ 0 h 548384"/>
              <a:gd name="connsiteX0" fmla="*/ 264242 w 500892"/>
              <a:gd name="connsiteY0" fmla="*/ 42195 h 451413"/>
              <a:gd name="connsiteX1" fmla="*/ 317495 w 500892"/>
              <a:gd name="connsiteY1" fmla="*/ 4138 h 451413"/>
              <a:gd name="connsiteX2" fmla="*/ 447920 w 500892"/>
              <a:gd name="connsiteY2" fmla="*/ 131509 h 451413"/>
              <a:gd name="connsiteX3" fmla="*/ 500892 w 500892"/>
              <a:gd name="connsiteY3" fmla="*/ 167585 h 451413"/>
              <a:gd name="connsiteX4" fmla="*/ 419038 w 500892"/>
              <a:gd name="connsiteY4" fmla="*/ 224700 h 451413"/>
              <a:gd name="connsiteX5" fmla="*/ 240822 w 500892"/>
              <a:gd name="connsiteY5" fmla="*/ 448248 h 451413"/>
              <a:gd name="connsiteX6" fmla="*/ 239661 w 500892"/>
              <a:gd name="connsiteY6" fmla="*/ 451413 h 451413"/>
              <a:gd name="connsiteX7" fmla="*/ 185851 w 500892"/>
              <a:gd name="connsiteY7" fmla="*/ 367572 h 451413"/>
              <a:gd name="connsiteX8" fmla="*/ 84307 w 500892"/>
              <a:gd name="connsiteY8" fmla="*/ 263487 h 451413"/>
              <a:gd name="connsiteX9" fmla="*/ 0 w 500892"/>
              <a:gd name="connsiteY9" fmla="*/ 204660 h 451413"/>
              <a:gd name="connsiteX10" fmla="*/ 113634 w 500892"/>
              <a:gd name="connsiteY10" fmla="*/ 152497 h 451413"/>
              <a:gd name="connsiteX11" fmla="*/ 264242 w 500892"/>
              <a:gd name="connsiteY11" fmla="*/ 42195 h 451413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84307 w 500892"/>
              <a:gd name="connsiteY8" fmla="*/ 259349 h 447275"/>
              <a:gd name="connsiteX9" fmla="*/ 0 w 500892"/>
              <a:gd name="connsiteY9" fmla="*/ 200522 h 447275"/>
              <a:gd name="connsiteX10" fmla="*/ 113634 w 500892"/>
              <a:gd name="connsiteY10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0 w 500892"/>
              <a:gd name="connsiteY8" fmla="*/ 200522 h 447275"/>
              <a:gd name="connsiteX9" fmla="*/ 113634 w 500892"/>
              <a:gd name="connsiteY9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0 w 500892"/>
              <a:gd name="connsiteY7" fmla="*/ 200522 h 447275"/>
              <a:gd name="connsiteX8" fmla="*/ 113634 w 500892"/>
              <a:gd name="connsiteY8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240822 w 500892"/>
              <a:gd name="connsiteY4" fmla="*/ 444110 h 447275"/>
              <a:gd name="connsiteX5" fmla="*/ 239661 w 500892"/>
              <a:gd name="connsiteY5" fmla="*/ 447275 h 447275"/>
              <a:gd name="connsiteX6" fmla="*/ 0 w 500892"/>
              <a:gd name="connsiteY6" fmla="*/ 200522 h 447275"/>
              <a:gd name="connsiteX7" fmla="*/ 113634 w 500892"/>
              <a:gd name="connsiteY7" fmla="*/ 148359 h 447275"/>
              <a:gd name="connsiteX0" fmla="*/ 113634 w 501759"/>
              <a:gd name="connsiteY0" fmla="*/ 148359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6" fmla="*/ 113634 w 501759"/>
              <a:gd name="connsiteY6" fmla="*/ 148359 h 447275"/>
              <a:gd name="connsiteX0" fmla="*/ 0 w 501759"/>
              <a:gd name="connsiteY0" fmla="*/ 200522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0" fmla="*/ 0 w 501272"/>
              <a:gd name="connsiteY0" fmla="*/ 512021 h 758774"/>
              <a:gd name="connsiteX1" fmla="*/ 136624 w 501272"/>
              <a:gd name="connsiteY1" fmla="*/ 0 h 758774"/>
              <a:gd name="connsiteX2" fmla="*/ 500892 w 501272"/>
              <a:gd name="connsiteY2" fmla="*/ 474946 h 758774"/>
              <a:gd name="connsiteX3" fmla="*/ 240822 w 501272"/>
              <a:gd name="connsiteY3" fmla="*/ 755609 h 758774"/>
              <a:gd name="connsiteX4" fmla="*/ 239661 w 501272"/>
              <a:gd name="connsiteY4" fmla="*/ 758774 h 758774"/>
              <a:gd name="connsiteX5" fmla="*/ 0 w 501272"/>
              <a:gd name="connsiteY5" fmla="*/ 512021 h 758774"/>
              <a:gd name="connsiteX0" fmla="*/ 0 w 862812"/>
              <a:gd name="connsiteY0" fmla="*/ 512021 h 758774"/>
              <a:gd name="connsiteX1" fmla="*/ 136624 w 862812"/>
              <a:gd name="connsiteY1" fmla="*/ 0 h 758774"/>
              <a:gd name="connsiteX2" fmla="*/ 862633 w 862812"/>
              <a:gd name="connsiteY2" fmla="*/ 525187 h 758774"/>
              <a:gd name="connsiteX3" fmla="*/ 240822 w 862812"/>
              <a:gd name="connsiteY3" fmla="*/ 755609 h 758774"/>
              <a:gd name="connsiteX4" fmla="*/ 239661 w 862812"/>
              <a:gd name="connsiteY4" fmla="*/ 758774 h 758774"/>
              <a:gd name="connsiteX5" fmla="*/ 0 w 862812"/>
              <a:gd name="connsiteY5" fmla="*/ 512021 h 758774"/>
              <a:gd name="connsiteX0" fmla="*/ 0 w 1556148"/>
              <a:gd name="connsiteY0" fmla="*/ 411537 h 758774"/>
              <a:gd name="connsiteX1" fmla="*/ 829960 w 1556148"/>
              <a:gd name="connsiteY1" fmla="*/ 0 h 758774"/>
              <a:gd name="connsiteX2" fmla="*/ 1555969 w 1556148"/>
              <a:gd name="connsiteY2" fmla="*/ 525187 h 758774"/>
              <a:gd name="connsiteX3" fmla="*/ 934158 w 1556148"/>
              <a:gd name="connsiteY3" fmla="*/ 755609 h 758774"/>
              <a:gd name="connsiteX4" fmla="*/ 932997 w 1556148"/>
              <a:gd name="connsiteY4" fmla="*/ 758774 h 758774"/>
              <a:gd name="connsiteX5" fmla="*/ 0 w 1556148"/>
              <a:gd name="connsiteY5" fmla="*/ 411537 h 758774"/>
              <a:gd name="connsiteX0" fmla="*/ 0 w 1556148"/>
              <a:gd name="connsiteY0" fmla="*/ 411537 h 1020031"/>
              <a:gd name="connsiteX1" fmla="*/ 829960 w 1556148"/>
              <a:gd name="connsiteY1" fmla="*/ 0 h 1020031"/>
              <a:gd name="connsiteX2" fmla="*/ 1555969 w 1556148"/>
              <a:gd name="connsiteY2" fmla="*/ 525187 h 1020031"/>
              <a:gd name="connsiteX3" fmla="*/ 934158 w 1556148"/>
              <a:gd name="connsiteY3" fmla="*/ 755609 h 1020031"/>
              <a:gd name="connsiteX4" fmla="*/ 711933 w 1556148"/>
              <a:gd name="connsiteY4" fmla="*/ 1020031 h 1020031"/>
              <a:gd name="connsiteX5" fmla="*/ 0 w 1556148"/>
              <a:gd name="connsiteY5" fmla="*/ 411537 h 1020031"/>
              <a:gd name="connsiteX0" fmla="*/ 0 w 1355256"/>
              <a:gd name="connsiteY0" fmla="*/ 411537 h 1020031"/>
              <a:gd name="connsiteX1" fmla="*/ 829960 w 1355256"/>
              <a:gd name="connsiteY1" fmla="*/ 0 h 1020031"/>
              <a:gd name="connsiteX2" fmla="*/ 1355002 w 1355256"/>
              <a:gd name="connsiteY2" fmla="*/ 495042 h 1020031"/>
              <a:gd name="connsiteX3" fmla="*/ 934158 w 1355256"/>
              <a:gd name="connsiteY3" fmla="*/ 755609 h 1020031"/>
              <a:gd name="connsiteX4" fmla="*/ 711933 w 1355256"/>
              <a:gd name="connsiteY4" fmla="*/ 1020031 h 1020031"/>
              <a:gd name="connsiteX5" fmla="*/ 0 w 1355256"/>
              <a:gd name="connsiteY5" fmla="*/ 411537 h 1020031"/>
              <a:gd name="connsiteX0" fmla="*/ 0 w 1355178"/>
              <a:gd name="connsiteY0" fmla="*/ 421586 h 1030080"/>
              <a:gd name="connsiteX1" fmla="*/ 618945 w 1355178"/>
              <a:gd name="connsiteY1" fmla="*/ 0 h 1030080"/>
              <a:gd name="connsiteX2" fmla="*/ 1355002 w 1355178"/>
              <a:gd name="connsiteY2" fmla="*/ 505091 h 1030080"/>
              <a:gd name="connsiteX3" fmla="*/ 934158 w 1355178"/>
              <a:gd name="connsiteY3" fmla="*/ 765658 h 1030080"/>
              <a:gd name="connsiteX4" fmla="*/ 711933 w 1355178"/>
              <a:gd name="connsiteY4" fmla="*/ 1030080 h 1030080"/>
              <a:gd name="connsiteX5" fmla="*/ 0 w 1355178"/>
              <a:gd name="connsiteY5" fmla="*/ 421586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863819 w 1284839"/>
              <a:gd name="connsiteY3" fmla="*/ 765658 h 1030080"/>
              <a:gd name="connsiteX4" fmla="*/ 641594 w 1284839"/>
              <a:gd name="connsiteY4" fmla="*/ 1030080 h 1030080"/>
              <a:gd name="connsiteX5" fmla="*/ 0 w 1284839"/>
              <a:gd name="connsiteY5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4663" h="1030080">
                <a:moveTo>
                  <a:pt x="0" y="522069"/>
                </a:moveTo>
                <a:cubicBezTo>
                  <a:pt x="544610" y="478675"/>
                  <a:pt x="526511" y="515667"/>
                  <a:pt x="548606" y="0"/>
                </a:cubicBezTo>
                <a:cubicBezTo>
                  <a:pt x="643294" y="504933"/>
                  <a:pt x="604106" y="481315"/>
                  <a:pt x="1284663" y="505091"/>
                </a:cubicBezTo>
                <a:cubicBezTo>
                  <a:pt x="618132" y="529362"/>
                  <a:pt x="604741" y="513440"/>
                  <a:pt x="641594" y="1030080"/>
                </a:cubicBezTo>
                <a:cubicBezTo>
                  <a:pt x="588503" y="509051"/>
                  <a:pt x="585654" y="570826"/>
                  <a:pt x="0" y="522069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フリーフォーム: 図形 15">
            <a:extLst>
              <a:ext uri="{FF2B5EF4-FFF2-40B4-BE49-F238E27FC236}">
                <a16:creationId xmlns:a16="http://schemas.microsoft.com/office/drawing/2014/main" id="{2F49D0E0-14A1-E477-8765-14A4883D541E}"/>
              </a:ext>
            </a:extLst>
          </p:cNvPr>
          <p:cNvSpPr/>
          <p:nvPr userDrawn="1"/>
        </p:nvSpPr>
        <p:spPr>
          <a:xfrm rot="1421079">
            <a:off x="2209646" y="5374808"/>
            <a:ext cx="350396" cy="290543"/>
          </a:xfrm>
          <a:custGeom>
            <a:avLst/>
            <a:gdLst>
              <a:gd name="connsiteX0" fmla="*/ 310645 w 500892"/>
              <a:gd name="connsiteY0" fmla="*/ 0 h 457949"/>
              <a:gd name="connsiteX1" fmla="*/ 317495 w 500892"/>
              <a:gd name="connsiteY1" fmla="*/ 10674 h 457949"/>
              <a:gd name="connsiteX2" fmla="*/ 447920 w 500892"/>
              <a:gd name="connsiteY2" fmla="*/ 138045 h 457949"/>
              <a:gd name="connsiteX3" fmla="*/ 500892 w 500892"/>
              <a:gd name="connsiteY3" fmla="*/ 174121 h 457949"/>
              <a:gd name="connsiteX4" fmla="*/ 419038 w 500892"/>
              <a:gd name="connsiteY4" fmla="*/ 231236 h 457949"/>
              <a:gd name="connsiteX5" fmla="*/ 240822 w 500892"/>
              <a:gd name="connsiteY5" fmla="*/ 454784 h 457949"/>
              <a:gd name="connsiteX6" fmla="*/ 239661 w 500892"/>
              <a:gd name="connsiteY6" fmla="*/ 457949 h 457949"/>
              <a:gd name="connsiteX7" fmla="*/ 185851 w 500892"/>
              <a:gd name="connsiteY7" fmla="*/ 374108 h 457949"/>
              <a:gd name="connsiteX8" fmla="*/ 84307 w 500892"/>
              <a:gd name="connsiteY8" fmla="*/ 270023 h 457949"/>
              <a:gd name="connsiteX9" fmla="*/ 0 w 500892"/>
              <a:gd name="connsiteY9" fmla="*/ 211196 h 457949"/>
              <a:gd name="connsiteX10" fmla="*/ 113634 w 500892"/>
              <a:gd name="connsiteY10" fmla="*/ 159033 h 457949"/>
              <a:gd name="connsiteX11" fmla="*/ 264242 w 500892"/>
              <a:gd name="connsiteY11" fmla="*/ 48731 h 457949"/>
              <a:gd name="connsiteX0" fmla="*/ 210162 w 500892"/>
              <a:gd name="connsiteY0" fmla="*/ 0 h 548384"/>
              <a:gd name="connsiteX1" fmla="*/ 317495 w 500892"/>
              <a:gd name="connsiteY1" fmla="*/ 101109 h 548384"/>
              <a:gd name="connsiteX2" fmla="*/ 447920 w 500892"/>
              <a:gd name="connsiteY2" fmla="*/ 228480 h 548384"/>
              <a:gd name="connsiteX3" fmla="*/ 500892 w 500892"/>
              <a:gd name="connsiteY3" fmla="*/ 264556 h 548384"/>
              <a:gd name="connsiteX4" fmla="*/ 419038 w 500892"/>
              <a:gd name="connsiteY4" fmla="*/ 321671 h 548384"/>
              <a:gd name="connsiteX5" fmla="*/ 240822 w 500892"/>
              <a:gd name="connsiteY5" fmla="*/ 545219 h 548384"/>
              <a:gd name="connsiteX6" fmla="*/ 239661 w 500892"/>
              <a:gd name="connsiteY6" fmla="*/ 548384 h 548384"/>
              <a:gd name="connsiteX7" fmla="*/ 185851 w 500892"/>
              <a:gd name="connsiteY7" fmla="*/ 464543 h 548384"/>
              <a:gd name="connsiteX8" fmla="*/ 84307 w 500892"/>
              <a:gd name="connsiteY8" fmla="*/ 360458 h 548384"/>
              <a:gd name="connsiteX9" fmla="*/ 0 w 500892"/>
              <a:gd name="connsiteY9" fmla="*/ 301631 h 548384"/>
              <a:gd name="connsiteX10" fmla="*/ 113634 w 500892"/>
              <a:gd name="connsiteY10" fmla="*/ 249468 h 548384"/>
              <a:gd name="connsiteX11" fmla="*/ 264242 w 500892"/>
              <a:gd name="connsiteY11" fmla="*/ 139166 h 548384"/>
              <a:gd name="connsiteX12" fmla="*/ 210162 w 500892"/>
              <a:gd name="connsiteY12" fmla="*/ 0 h 548384"/>
              <a:gd name="connsiteX0" fmla="*/ 264242 w 500892"/>
              <a:gd name="connsiteY0" fmla="*/ 42195 h 451413"/>
              <a:gd name="connsiteX1" fmla="*/ 317495 w 500892"/>
              <a:gd name="connsiteY1" fmla="*/ 4138 h 451413"/>
              <a:gd name="connsiteX2" fmla="*/ 447920 w 500892"/>
              <a:gd name="connsiteY2" fmla="*/ 131509 h 451413"/>
              <a:gd name="connsiteX3" fmla="*/ 500892 w 500892"/>
              <a:gd name="connsiteY3" fmla="*/ 167585 h 451413"/>
              <a:gd name="connsiteX4" fmla="*/ 419038 w 500892"/>
              <a:gd name="connsiteY4" fmla="*/ 224700 h 451413"/>
              <a:gd name="connsiteX5" fmla="*/ 240822 w 500892"/>
              <a:gd name="connsiteY5" fmla="*/ 448248 h 451413"/>
              <a:gd name="connsiteX6" fmla="*/ 239661 w 500892"/>
              <a:gd name="connsiteY6" fmla="*/ 451413 h 451413"/>
              <a:gd name="connsiteX7" fmla="*/ 185851 w 500892"/>
              <a:gd name="connsiteY7" fmla="*/ 367572 h 451413"/>
              <a:gd name="connsiteX8" fmla="*/ 84307 w 500892"/>
              <a:gd name="connsiteY8" fmla="*/ 263487 h 451413"/>
              <a:gd name="connsiteX9" fmla="*/ 0 w 500892"/>
              <a:gd name="connsiteY9" fmla="*/ 204660 h 451413"/>
              <a:gd name="connsiteX10" fmla="*/ 113634 w 500892"/>
              <a:gd name="connsiteY10" fmla="*/ 152497 h 451413"/>
              <a:gd name="connsiteX11" fmla="*/ 264242 w 500892"/>
              <a:gd name="connsiteY11" fmla="*/ 42195 h 451413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84307 w 500892"/>
              <a:gd name="connsiteY8" fmla="*/ 259349 h 447275"/>
              <a:gd name="connsiteX9" fmla="*/ 0 w 500892"/>
              <a:gd name="connsiteY9" fmla="*/ 200522 h 447275"/>
              <a:gd name="connsiteX10" fmla="*/ 113634 w 500892"/>
              <a:gd name="connsiteY10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0 w 500892"/>
              <a:gd name="connsiteY8" fmla="*/ 200522 h 447275"/>
              <a:gd name="connsiteX9" fmla="*/ 113634 w 500892"/>
              <a:gd name="connsiteY9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0 w 500892"/>
              <a:gd name="connsiteY7" fmla="*/ 200522 h 447275"/>
              <a:gd name="connsiteX8" fmla="*/ 113634 w 500892"/>
              <a:gd name="connsiteY8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240822 w 500892"/>
              <a:gd name="connsiteY4" fmla="*/ 444110 h 447275"/>
              <a:gd name="connsiteX5" fmla="*/ 239661 w 500892"/>
              <a:gd name="connsiteY5" fmla="*/ 447275 h 447275"/>
              <a:gd name="connsiteX6" fmla="*/ 0 w 500892"/>
              <a:gd name="connsiteY6" fmla="*/ 200522 h 447275"/>
              <a:gd name="connsiteX7" fmla="*/ 113634 w 500892"/>
              <a:gd name="connsiteY7" fmla="*/ 148359 h 447275"/>
              <a:gd name="connsiteX0" fmla="*/ 113634 w 501759"/>
              <a:gd name="connsiteY0" fmla="*/ 148359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6" fmla="*/ 113634 w 501759"/>
              <a:gd name="connsiteY6" fmla="*/ 148359 h 447275"/>
              <a:gd name="connsiteX0" fmla="*/ 0 w 501759"/>
              <a:gd name="connsiteY0" fmla="*/ 200522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0" fmla="*/ 0 w 501272"/>
              <a:gd name="connsiteY0" fmla="*/ 512021 h 758774"/>
              <a:gd name="connsiteX1" fmla="*/ 136624 w 501272"/>
              <a:gd name="connsiteY1" fmla="*/ 0 h 758774"/>
              <a:gd name="connsiteX2" fmla="*/ 500892 w 501272"/>
              <a:gd name="connsiteY2" fmla="*/ 474946 h 758774"/>
              <a:gd name="connsiteX3" fmla="*/ 240822 w 501272"/>
              <a:gd name="connsiteY3" fmla="*/ 755609 h 758774"/>
              <a:gd name="connsiteX4" fmla="*/ 239661 w 501272"/>
              <a:gd name="connsiteY4" fmla="*/ 758774 h 758774"/>
              <a:gd name="connsiteX5" fmla="*/ 0 w 501272"/>
              <a:gd name="connsiteY5" fmla="*/ 512021 h 758774"/>
              <a:gd name="connsiteX0" fmla="*/ 0 w 862812"/>
              <a:gd name="connsiteY0" fmla="*/ 512021 h 758774"/>
              <a:gd name="connsiteX1" fmla="*/ 136624 w 862812"/>
              <a:gd name="connsiteY1" fmla="*/ 0 h 758774"/>
              <a:gd name="connsiteX2" fmla="*/ 862633 w 862812"/>
              <a:gd name="connsiteY2" fmla="*/ 525187 h 758774"/>
              <a:gd name="connsiteX3" fmla="*/ 240822 w 862812"/>
              <a:gd name="connsiteY3" fmla="*/ 755609 h 758774"/>
              <a:gd name="connsiteX4" fmla="*/ 239661 w 862812"/>
              <a:gd name="connsiteY4" fmla="*/ 758774 h 758774"/>
              <a:gd name="connsiteX5" fmla="*/ 0 w 862812"/>
              <a:gd name="connsiteY5" fmla="*/ 512021 h 758774"/>
              <a:gd name="connsiteX0" fmla="*/ 0 w 1556148"/>
              <a:gd name="connsiteY0" fmla="*/ 411537 h 758774"/>
              <a:gd name="connsiteX1" fmla="*/ 829960 w 1556148"/>
              <a:gd name="connsiteY1" fmla="*/ 0 h 758774"/>
              <a:gd name="connsiteX2" fmla="*/ 1555969 w 1556148"/>
              <a:gd name="connsiteY2" fmla="*/ 525187 h 758774"/>
              <a:gd name="connsiteX3" fmla="*/ 934158 w 1556148"/>
              <a:gd name="connsiteY3" fmla="*/ 755609 h 758774"/>
              <a:gd name="connsiteX4" fmla="*/ 932997 w 1556148"/>
              <a:gd name="connsiteY4" fmla="*/ 758774 h 758774"/>
              <a:gd name="connsiteX5" fmla="*/ 0 w 1556148"/>
              <a:gd name="connsiteY5" fmla="*/ 411537 h 758774"/>
              <a:gd name="connsiteX0" fmla="*/ 0 w 1556148"/>
              <a:gd name="connsiteY0" fmla="*/ 411537 h 1020031"/>
              <a:gd name="connsiteX1" fmla="*/ 829960 w 1556148"/>
              <a:gd name="connsiteY1" fmla="*/ 0 h 1020031"/>
              <a:gd name="connsiteX2" fmla="*/ 1555969 w 1556148"/>
              <a:gd name="connsiteY2" fmla="*/ 525187 h 1020031"/>
              <a:gd name="connsiteX3" fmla="*/ 934158 w 1556148"/>
              <a:gd name="connsiteY3" fmla="*/ 755609 h 1020031"/>
              <a:gd name="connsiteX4" fmla="*/ 711933 w 1556148"/>
              <a:gd name="connsiteY4" fmla="*/ 1020031 h 1020031"/>
              <a:gd name="connsiteX5" fmla="*/ 0 w 1556148"/>
              <a:gd name="connsiteY5" fmla="*/ 411537 h 1020031"/>
              <a:gd name="connsiteX0" fmla="*/ 0 w 1355256"/>
              <a:gd name="connsiteY0" fmla="*/ 411537 h 1020031"/>
              <a:gd name="connsiteX1" fmla="*/ 829960 w 1355256"/>
              <a:gd name="connsiteY1" fmla="*/ 0 h 1020031"/>
              <a:gd name="connsiteX2" fmla="*/ 1355002 w 1355256"/>
              <a:gd name="connsiteY2" fmla="*/ 495042 h 1020031"/>
              <a:gd name="connsiteX3" fmla="*/ 934158 w 1355256"/>
              <a:gd name="connsiteY3" fmla="*/ 755609 h 1020031"/>
              <a:gd name="connsiteX4" fmla="*/ 711933 w 1355256"/>
              <a:gd name="connsiteY4" fmla="*/ 1020031 h 1020031"/>
              <a:gd name="connsiteX5" fmla="*/ 0 w 1355256"/>
              <a:gd name="connsiteY5" fmla="*/ 411537 h 1020031"/>
              <a:gd name="connsiteX0" fmla="*/ 0 w 1355178"/>
              <a:gd name="connsiteY0" fmla="*/ 421586 h 1030080"/>
              <a:gd name="connsiteX1" fmla="*/ 618945 w 1355178"/>
              <a:gd name="connsiteY1" fmla="*/ 0 h 1030080"/>
              <a:gd name="connsiteX2" fmla="*/ 1355002 w 1355178"/>
              <a:gd name="connsiteY2" fmla="*/ 505091 h 1030080"/>
              <a:gd name="connsiteX3" fmla="*/ 934158 w 1355178"/>
              <a:gd name="connsiteY3" fmla="*/ 765658 h 1030080"/>
              <a:gd name="connsiteX4" fmla="*/ 711933 w 1355178"/>
              <a:gd name="connsiteY4" fmla="*/ 1030080 h 1030080"/>
              <a:gd name="connsiteX5" fmla="*/ 0 w 1355178"/>
              <a:gd name="connsiteY5" fmla="*/ 421586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863819 w 1284839"/>
              <a:gd name="connsiteY3" fmla="*/ 765658 h 1030080"/>
              <a:gd name="connsiteX4" fmla="*/ 641594 w 1284839"/>
              <a:gd name="connsiteY4" fmla="*/ 1030080 h 1030080"/>
              <a:gd name="connsiteX5" fmla="*/ 0 w 1284839"/>
              <a:gd name="connsiteY5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4663" h="1030080">
                <a:moveTo>
                  <a:pt x="0" y="522069"/>
                </a:moveTo>
                <a:cubicBezTo>
                  <a:pt x="544610" y="478675"/>
                  <a:pt x="526511" y="515667"/>
                  <a:pt x="548606" y="0"/>
                </a:cubicBezTo>
                <a:cubicBezTo>
                  <a:pt x="643294" y="504933"/>
                  <a:pt x="604106" y="481315"/>
                  <a:pt x="1284663" y="505091"/>
                </a:cubicBezTo>
                <a:cubicBezTo>
                  <a:pt x="618132" y="529362"/>
                  <a:pt x="604741" y="513440"/>
                  <a:pt x="641594" y="1030080"/>
                </a:cubicBezTo>
                <a:cubicBezTo>
                  <a:pt x="588503" y="509051"/>
                  <a:pt x="585654" y="570826"/>
                  <a:pt x="0" y="522069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フリーフォーム: 図形 16">
            <a:extLst>
              <a:ext uri="{FF2B5EF4-FFF2-40B4-BE49-F238E27FC236}">
                <a16:creationId xmlns:a16="http://schemas.microsoft.com/office/drawing/2014/main" id="{50F96863-0970-983B-F6C8-02B9FAFCA4CE}"/>
              </a:ext>
            </a:extLst>
          </p:cNvPr>
          <p:cNvSpPr/>
          <p:nvPr userDrawn="1"/>
        </p:nvSpPr>
        <p:spPr>
          <a:xfrm rot="2087244">
            <a:off x="6257141" y="4481730"/>
            <a:ext cx="350396" cy="290543"/>
          </a:xfrm>
          <a:custGeom>
            <a:avLst/>
            <a:gdLst>
              <a:gd name="connsiteX0" fmla="*/ 310645 w 500892"/>
              <a:gd name="connsiteY0" fmla="*/ 0 h 457949"/>
              <a:gd name="connsiteX1" fmla="*/ 317495 w 500892"/>
              <a:gd name="connsiteY1" fmla="*/ 10674 h 457949"/>
              <a:gd name="connsiteX2" fmla="*/ 447920 w 500892"/>
              <a:gd name="connsiteY2" fmla="*/ 138045 h 457949"/>
              <a:gd name="connsiteX3" fmla="*/ 500892 w 500892"/>
              <a:gd name="connsiteY3" fmla="*/ 174121 h 457949"/>
              <a:gd name="connsiteX4" fmla="*/ 419038 w 500892"/>
              <a:gd name="connsiteY4" fmla="*/ 231236 h 457949"/>
              <a:gd name="connsiteX5" fmla="*/ 240822 w 500892"/>
              <a:gd name="connsiteY5" fmla="*/ 454784 h 457949"/>
              <a:gd name="connsiteX6" fmla="*/ 239661 w 500892"/>
              <a:gd name="connsiteY6" fmla="*/ 457949 h 457949"/>
              <a:gd name="connsiteX7" fmla="*/ 185851 w 500892"/>
              <a:gd name="connsiteY7" fmla="*/ 374108 h 457949"/>
              <a:gd name="connsiteX8" fmla="*/ 84307 w 500892"/>
              <a:gd name="connsiteY8" fmla="*/ 270023 h 457949"/>
              <a:gd name="connsiteX9" fmla="*/ 0 w 500892"/>
              <a:gd name="connsiteY9" fmla="*/ 211196 h 457949"/>
              <a:gd name="connsiteX10" fmla="*/ 113634 w 500892"/>
              <a:gd name="connsiteY10" fmla="*/ 159033 h 457949"/>
              <a:gd name="connsiteX11" fmla="*/ 264242 w 500892"/>
              <a:gd name="connsiteY11" fmla="*/ 48731 h 457949"/>
              <a:gd name="connsiteX0" fmla="*/ 210162 w 500892"/>
              <a:gd name="connsiteY0" fmla="*/ 0 h 548384"/>
              <a:gd name="connsiteX1" fmla="*/ 317495 w 500892"/>
              <a:gd name="connsiteY1" fmla="*/ 101109 h 548384"/>
              <a:gd name="connsiteX2" fmla="*/ 447920 w 500892"/>
              <a:gd name="connsiteY2" fmla="*/ 228480 h 548384"/>
              <a:gd name="connsiteX3" fmla="*/ 500892 w 500892"/>
              <a:gd name="connsiteY3" fmla="*/ 264556 h 548384"/>
              <a:gd name="connsiteX4" fmla="*/ 419038 w 500892"/>
              <a:gd name="connsiteY4" fmla="*/ 321671 h 548384"/>
              <a:gd name="connsiteX5" fmla="*/ 240822 w 500892"/>
              <a:gd name="connsiteY5" fmla="*/ 545219 h 548384"/>
              <a:gd name="connsiteX6" fmla="*/ 239661 w 500892"/>
              <a:gd name="connsiteY6" fmla="*/ 548384 h 548384"/>
              <a:gd name="connsiteX7" fmla="*/ 185851 w 500892"/>
              <a:gd name="connsiteY7" fmla="*/ 464543 h 548384"/>
              <a:gd name="connsiteX8" fmla="*/ 84307 w 500892"/>
              <a:gd name="connsiteY8" fmla="*/ 360458 h 548384"/>
              <a:gd name="connsiteX9" fmla="*/ 0 w 500892"/>
              <a:gd name="connsiteY9" fmla="*/ 301631 h 548384"/>
              <a:gd name="connsiteX10" fmla="*/ 113634 w 500892"/>
              <a:gd name="connsiteY10" fmla="*/ 249468 h 548384"/>
              <a:gd name="connsiteX11" fmla="*/ 264242 w 500892"/>
              <a:gd name="connsiteY11" fmla="*/ 139166 h 548384"/>
              <a:gd name="connsiteX12" fmla="*/ 210162 w 500892"/>
              <a:gd name="connsiteY12" fmla="*/ 0 h 548384"/>
              <a:gd name="connsiteX0" fmla="*/ 264242 w 500892"/>
              <a:gd name="connsiteY0" fmla="*/ 42195 h 451413"/>
              <a:gd name="connsiteX1" fmla="*/ 317495 w 500892"/>
              <a:gd name="connsiteY1" fmla="*/ 4138 h 451413"/>
              <a:gd name="connsiteX2" fmla="*/ 447920 w 500892"/>
              <a:gd name="connsiteY2" fmla="*/ 131509 h 451413"/>
              <a:gd name="connsiteX3" fmla="*/ 500892 w 500892"/>
              <a:gd name="connsiteY3" fmla="*/ 167585 h 451413"/>
              <a:gd name="connsiteX4" fmla="*/ 419038 w 500892"/>
              <a:gd name="connsiteY4" fmla="*/ 224700 h 451413"/>
              <a:gd name="connsiteX5" fmla="*/ 240822 w 500892"/>
              <a:gd name="connsiteY5" fmla="*/ 448248 h 451413"/>
              <a:gd name="connsiteX6" fmla="*/ 239661 w 500892"/>
              <a:gd name="connsiteY6" fmla="*/ 451413 h 451413"/>
              <a:gd name="connsiteX7" fmla="*/ 185851 w 500892"/>
              <a:gd name="connsiteY7" fmla="*/ 367572 h 451413"/>
              <a:gd name="connsiteX8" fmla="*/ 84307 w 500892"/>
              <a:gd name="connsiteY8" fmla="*/ 263487 h 451413"/>
              <a:gd name="connsiteX9" fmla="*/ 0 w 500892"/>
              <a:gd name="connsiteY9" fmla="*/ 204660 h 451413"/>
              <a:gd name="connsiteX10" fmla="*/ 113634 w 500892"/>
              <a:gd name="connsiteY10" fmla="*/ 152497 h 451413"/>
              <a:gd name="connsiteX11" fmla="*/ 264242 w 500892"/>
              <a:gd name="connsiteY11" fmla="*/ 42195 h 451413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84307 w 500892"/>
              <a:gd name="connsiteY8" fmla="*/ 259349 h 447275"/>
              <a:gd name="connsiteX9" fmla="*/ 0 w 500892"/>
              <a:gd name="connsiteY9" fmla="*/ 200522 h 447275"/>
              <a:gd name="connsiteX10" fmla="*/ 113634 w 500892"/>
              <a:gd name="connsiteY10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0 w 500892"/>
              <a:gd name="connsiteY8" fmla="*/ 200522 h 447275"/>
              <a:gd name="connsiteX9" fmla="*/ 113634 w 500892"/>
              <a:gd name="connsiteY9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0 w 500892"/>
              <a:gd name="connsiteY7" fmla="*/ 200522 h 447275"/>
              <a:gd name="connsiteX8" fmla="*/ 113634 w 500892"/>
              <a:gd name="connsiteY8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240822 w 500892"/>
              <a:gd name="connsiteY4" fmla="*/ 444110 h 447275"/>
              <a:gd name="connsiteX5" fmla="*/ 239661 w 500892"/>
              <a:gd name="connsiteY5" fmla="*/ 447275 h 447275"/>
              <a:gd name="connsiteX6" fmla="*/ 0 w 500892"/>
              <a:gd name="connsiteY6" fmla="*/ 200522 h 447275"/>
              <a:gd name="connsiteX7" fmla="*/ 113634 w 500892"/>
              <a:gd name="connsiteY7" fmla="*/ 148359 h 447275"/>
              <a:gd name="connsiteX0" fmla="*/ 113634 w 501759"/>
              <a:gd name="connsiteY0" fmla="*/ 148359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6" fmla="*/ 113634 w 501759"/>
              <a:gd name="connsiteY6" fmla="*/ 148359 h 447275"/>
              <a:gd name="connsiteX0" fmla="*/ 0 w 501759"/>
              <a:gd name="connsiteY0" fmla="*/ 200522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0" fmla="*/ 0 w 501272"/>
              <a:gd name="connsiteY0" fmla="*/ 512021 h 758774"/>
              <a:gd name="connsiteX1" fmla="*/ 136624 w 501272"/>
              <a:gd name="connsiteY1" fmla="*/ 0 h 758774"/>
              <a:gd name="connsiteX2" fmla="*/ 500892 w 501272"/>
              <a:gd name="connsiteY2" fmla="*/ 474946 h 758774"/>
              <a:gd name="connsiteX3" fmla="*/ 240822 w 501272"/>
              <a:gd name="connsiteY3" fmla="*/ 755609 h 758774"/>
              <a:gd name="connsiteX4" fmla="*/ 239661 w 501272"/>
              <a:gd name="connsiteY4" fmla="*/ 758774 h 758774"/>
              <a:gd name="connsiteX5" fmla="*/ 0 w 501272"/>
              <a:gd name="connsiteY5" fmla="*/ 512021 h 758774"/>
              <a:gd name="connsiteX0" fmla="*/ 0 w 862812"/>
              <a:gd name="connsiteY0" fmla="*/ 512021 h 758774"/>
              <a:gd name="connsiteX1" fmla="*/ 136624 w 862812"/>
              <a:gd name="connsiteY1" fmla="*/ 0 h 758774"/>
              <a:gd name="connsiteX2" fmla="*/ 862633 w 862812"/>
              <a:gd name="connsiteY2" fmla="*/ 525187 h 758774"/>
              <a:gd name="connsiteX3" fmla="*/ 240822 w 862812"/>
              <a:gd name="connsiteY3" fmla="*/ 755609 h 758774"/>
              <a:gd name="connsiteX4" fmla="*/ 239661 w 862812"/>
              <a:gd name="connsiteY4" fmla="*/ 758774 h 758774"/>
              <a:gd name="connsiteX5" fmla="*/ 0 w 862812"/>
              <a:gd name="connsiteY5" fmla="*/ 512021 h 758774"/>
              <a:gd name="connsiteX0" fmla="*/ 0 w 1556148"/>
              <a:gd name="connsiteY0" fmla="*/ 411537 h 758774"/>
              <a:gd name="connsiteX1" fmla="*/ 829960 w 1556148"/>
              <a:gd name="connsiteY1" fmla="*/ 0 h 758774"/>
              <a:gd name="connsiteX2" fmla="*/ 1555969 w 1556148"/>
              <a:gd name="connsiteY2" fmla="*/ 525187 h 758774"/>
              <a:gd name="connsiteX3" fmla="*/ 934158 w 1556148"/>
              <a:gd name="connsiteY3" fmla="*/ 755609 h 758774"/>
              <a:gd name="connsiteX4" fmla="*/ 932997 w 1556148"/>
              <a:gd name="connsiteY4" fmla="*/ 758774 h 758774"/>
              <a:gd name="connsiteX5" fmla="*/ 0 w 1556148"/>
              <a:gd name="connsiteY5" fmla="*/ 411537 h 758774"/>
              <a:gd name="connsiteX0" fmla="*/ 0 w 1556148"/>
              <a:gd name="connsiteY0" fmla="*/ 411537 h 1020031"/>
              <a:gd name="connsiteX1" fmla="*/ 829960 w 1556148"/>
              <a:gd name="connsiteY1" fmla="*/ 0 h 1020031"/>
              <a:gd name="connsiteX2" fmla="*/ 1555969 w 1556148"/>
              <a:gd name="connsiteY2" fmla="*/ 525187 h 1020031"/>
              <a:gd name="connsiteX3" fmla="*/ 934158 w 1556148"/>
              <a:gd name="connsiteY3" fmla="*/ 755609 h 1020031"/>
              <a:gd name="connsiteX4" fmla="*/ 711933 w 1556148"/>
              <a:gd name="connsiteY4" fmla="*/ 1020031 h 1020031"/>
              <a:gd name="connsiteX5" fmla="*/ 0 w 1556148"/>
              <a:gd name="connsiteY5" fmla="*/ 411537 h 1020031"/>
              <a:gd name="connsiteX0" fmla="*/ 0 w 1355256"/>
              <a:gd name="connsiteY0" fmla="*/ 411537 h 1020031"/>
              <a:gd name="connsiteX1" fmla="*/ 829960 w 1355256"/>
              <a:gd name="connsiteY1" fmla="*/ 0 h 1020031"/>
              <a:gd name="connsiteX2" fmla="*/ 1355002 w 1355256"/>
              <a:gd name="connsiteY2" fmla="*/ 495042 h 1020031"/>
              <a:gd name="connsiteX3" fmla="*/ 934158 w 1355256"/>
              <a:gd name="connsiteY3" fmla="*/ 755609 h 1020031"/>
              <a:gd name="connsiteX4" fmla="*/ 711933 w 1355256"/>
              <a:gd name="connsiteY4" fmla="*/ 1020031 h 1020031"/>
              <a:gd name="connsiteX5" fmla="*/ 0 w 1355256"/>
              <a:gd name="connsiteY5" fmla="*/ 411537 h 1020031"/>
              <a:gd name="connsiteX0" fmla="*/ 0 w 1355178"/>
              <a:gd name="connsiteY0" fmla="*/ 421586 h 1030080"/>
              <a:gd name="connsiteX1" fmla="*/ 618945 w 1355178"/>
              <a:gd name="connsiteY1" fmla="*/ 0 h 1030080"/>
              <a:gd name="connsiteX2" fmla="*/ 1355002 w 1355178"/>
              <a:gd name="connsiteY2" fmla="*/ 505091 h 1030080"/>
              <a:gd name="connsiteX3" fmla="*/ 934158 w 1355178"/>
              <a:gd name="connsiteY3" fmla="*/ 765658 h 1030080"/>
              <a:gd name="connsiteX4" fmla="*/ 711933 w 1355178"/>
              <a:gd name="connsiteY4" fmla="*/ 1030080 h 1030080"/>
              <a:gd name="connsiteX5" fmla="*/ 0 w 1355178"/>
              <a:gd name="connsiteY5" fmla="*/ 421586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863819 w 1284839"/>
              <a:gd name="connsiteY3" fmla="*/ 765658 h 1030080"/>
              <a:gd name="connsiteX4" fmla="*/ 641594 w 1284839"/>
              <a:gd name="connsiteY4" fmla="*/ 1030080 h 1030080"/>
              <a:gd name="connsiteX5" fmla="*/ 0 w 1284839"/>
              <a:gd name="connsiteY5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4663" h="1030080">
                <a:moveTo>
                  <a:pt x="0" y="522069"/>
                </a:moveTo>
                <a:cubicBezTo>
                  <a:pt x="544610" y="478675"/>
                  <a:pt x="526511" y="515667"/>
                  <a:pt x="548606" y="0"/>
                </a:cubicBezTo>
                <a:cubicBezTo>
                  <a:pt x="643294" y="504933"/>
                  <a:pt x="604106" y="481315"/>
                  <a:pt x="1284663" y="505091"/>
                </a:cubicBezTo>
                <a:cubicBezTo>
                  <a:pt x="618132" y="529362"/>
                  <a:pt x="604741" y="513440"/>
                  <a:pt x="641594" y="1030080"/>
                </a:cubicBezTo>
                <a:cubicBezTo>
                  <a:pt x="588503" y="509051"/>
                  <a:pt x="585654" y="570826"/>
                  <a:pt x="0" y="522069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フリーフォーム: 図形 17">
            <a:extLst>
              <a:ext uri="{FF2B5EF4-FFF2-40B4-BE49-F238E27FC236}">
                <a16:creationId xmlns:a16="http://schemas.microsoft.com/office/drawing/2014/main" id="{7FB4F0F6-3ADB-345F-7BE3-B46B5CAAC42F}"/>
              </a:ext>
            </a:extLst>
          </p:cNvPr>
          <p:cNvSpPr/>
          <p:nvPr userDrawn="1"/>
        </p:nvSpPr>
        <p:spPr>
          <a:xfrm>
            <a:off x="4972272" y="6080233"/>
            <a:ext cx="350396" cy="290543"/>
          </a:xfrm>
          <a:custGeom>
            <a:avLst/>
            <a:gdLst>
              <a:gd name="connsiteX0" fmla="*/ 310645 w 500892"/>
              <a:gd name="connsiteY0" fmla="*/ 0 h 457949"/>
              <a:gd name="connsiteX1" fmla="*/ 317495 w 500892"/>
              <a:gd name="connsiteY1" fmla="*/ 10674 h 457949"/>
              <a:gd name="connsiteX2" fmla="*/ 447920 w 500892"/>
              <a:gd name="connsiteY2" fmla="*/ 138045 h 457949"/>
              <a:gd name="connsiteX3" fmla="*/ 500892 w 500892"/>
              <a:gd name="connsiteY3" fmla="*/ 174121 h 457949"/>
              <a:gd name="connsiteX4" fmla="*/ 419038 w 500892"/>
              <a:gd name="connsiteY4" fmla="*/ 231236 h 457949"/>
              <a:gd name="connsiteX5" fmla="*/ 240822 w 500892"/>
              <a:gd name="connsiteY5" fmla="*/ 454784 h 457949"/>
              <a:gd name="connsiteX6" fmla="*/ 239661 w 500892"/>
              <a:gd name="connsiteY6" fmla="*/ 457949 h 457949"/>
              <a:gd name="connsiteX7" fmla="*/ 185851 w 500892"/>
              <a:gd name="connsiteY7" fmla="*/ 374108 h 457949"/>
              <a:gd name="connsiteX8" fmla="*/ 84307 w 500892"/>
              <a:gd name="connsiteY8" fmla="*/ 270023 h 457949"/>
              <a:gd name="connsiteX9" fmla="*/ 0 w 500892"/>
              <a:gd name="connsiteY9" fmla="*/ 211196 h 457949"/>
              <a:gd name="connsiteX10" fmla="*/ 113634 w 500892"/>
              <a:gd name="connsiteY10" fmla="*/ 159033 h 457949"/>
              <a:gd name="connsiteX11" fmla="*/ 264242 w 500892"/>
              <a:gd name="connsiteY11" fmla="*/ 48731 h 457949"/>
              <a:gd name="connsiteX0" fmla="*/ 210162 w 500892"/>
              <a:gd name="connsiteY0" fmla="*/ 0 h 548384"/>
              <a:gd name="connsiteX1" fmla="*/ 317495 w 500892"/>
              <a:gd name="connsiteY1" fmla="*/ 101109 h 548384"/>
              <a:gd name="connsiteX2" fmla="*/ 447920 w 500892"/>
              <a:gd name="connsiteY2" fmla="*/ 228480 h 548384"/>
              <a:gd name="connsiteX3" fmla="*/ 500892 w 500892"/>
              <a:gd name="connsiteY3" fmla="*/ 264556 h 548384"/>
              <a:gd name="connsiteX4" fmla="*/ 419038 w 500892"/>
              <a:gd name="connsiteY4" fmla="*/ 321671 h 548384"/>
              <a:gd name="connsiteX5" fmla="*/ 240822 w 500892"/>
              <a:gd name="connsiteY5" fmla="*/ 545219 h 548384"/>
              <a:gd name="connsiteX6" fmla="*/ 239661 w 500892"/>
              <a:gd name="connsiteY6" fmla="*/ 548384 h 548384"/>
              <a:gd name="connsiteX7" fmla="*/ 185851 w 500892"/>
              <a:gd name="connsiteY7" fmla="*/ 464543 h 548384"/>
              <a:gd name="connsiteX8" fmla="*/ 84307 w 500892"/>
              <a:gd name="connsiteY8" fmla="*/ 360458 h 548384"/>
              <a:gd name="connsiteX9" fmla="*/ 0 w 500892"/>
              <a:gd name="connsiteY9" fmla="*/ 301631 h 548384"/>
              <a:gd name="connsiteX10" fmla="*/ 113634 w 500892"/>
              <a:gd name="connsiteY10" fmla="*/ 249468 h 548384"/>
              <a:gd name="connsiteX11" fmla="*/ 264242 w 500892"/>
              <a:gd name="connsiteY11" fmla="*/ 139166 h 548384"/>
              <a:gd name="connsiteX12" fmla="*/ 210162 w 500892"/>
              <a:gd name="connsiteY12" fmla="*/ 0 h 548384"/>
              <a:gd name="connsiteX0" fmla="*/ 264242 w 500892"/>
              <a:gd name="connsiteY0" fmla="*/ 42195 h 451413"/>
              <a:gd name="connsiteX1" fmla="*/ 317495 w 500892"/>
              <a:gd name="connsiteY1" fmla="*/ 4138 h 451413"/>
              <a:gd name="connsiteX2" fmla="*/ 447920 w 500892"/>
              <a:gd name="connsiteY2" fmla="*/ 131509 h 451413"/>
              <a:gd name="connsiteX3" fmla="*/ 500892 w 500892"/>
              <a:gd name="connsiteY3" fmla="*/ 167585 h 451413"/>
              <a:gd name="connsiteX4" fmla="*/ 419038 w 500892"/>
              <a:gd name="connsiteY4" fmla="*/ 224700 h 451413"/>
              <a:gd name="connsiteX5" fmla="*/ 240822 w 500892"/>
              <a:gd name="connsiteY5" fmla="*/ 448248 h 451413"/>
              <a:gd name="connsiteX6" fmla="*/ 239661 w 500892"/>
              <a:gd name="connsiteY6" fmla="*/ 451413 h 451413"/>
              <a:gd name="connsiteX7" fmla="*/ 185851 w 500892"/>
              <a:gd name="connsiteY7" fmla="*/ 367572 h 451413"/>
              <a:gd name="connsiteX8" fmla="*/ 84307 w 500892"/>
              <a:gd name="connsiteY8" fmla="*/ 263487 h 451413"/>
              <a:gd name="connsiteX9" fmla="*/ 0 w 500892"/>
              <a:gd name="connsiteY9" fmla="*/ 204660 h 451413"/>
              <a:gd name="connsiteX10" fmla="*/ 113634 w 500892"/>
              <a:gd name="connsiteY10" fmla="*/ 152497 h 451413"/>
              <a:gd name="connsiteX11" fmla="*/ 264242 w 500892"/>
              <a:gd name="connsiteY11" fmla="*/ 42195 h 451413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84307 w 500892"/>
              <a:gd name="connsiteY8" fmla="*/ 259349 h 447275"/>
              <a:gd name="connsiteX9" fmla="*/ 0 w 500892"/>
              <a:gd name="connsiteY9" fmla="*/ 200522 h 447275"/>
              <a:gd name="connsiteX10" fmla="*/ 113634 w 500892"/>
              <a:gd name="connsiteY10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0 w 500892"/>
              <a:gd name="connsiteY8" fmla="*/ 200522 h 447275"/>
              <a:gd name="connsiteX9" fmla="*/ 113634 w 500892"/>
              <a:gd name="connsiteY9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0 w 500892"/>
              <a:gd name="connsiteY7" fmla="*/ 200522 h 447275"/>
              <a:gd name="connsiteX8" fmla="*/ 113634 w 500892"/>
              <a:gd name="connsiteY8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240822 w 500892"/>
              <a:gd name="connsiteY4" fmla="*/ 444110 h 447275"/>
              <a:gd name="connsiteX5" fmla="*/ 239661 w 500892"/>
              <a:gd name="connsiteY5" fmla="*/ 447275 h 447275"/>
              <a:gd name="connsiteX6" fmla="*/ 0 w 500892"/>
              <a:gd name="connsiteY6" fmla="*/ 200522 h 447275"/>
              <a:gd name="connsiteX7" fmla="*/ 113634 w 500892"/>
              <a:gd name="connsiteY7" fmla="*/ 148359 h 447275"/>
              <a:gd name="connsiteX0" fmla="*/ 113634 w 501759"/>
              <a:gd name="connsiteY0" fmla="*/ 148359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6" fmla="*/ 113634 w 501759"/>
              <a:gd name="connsiteY6" fmla="*/ 148359 h 447275"/>
              <a:gd name="connsiteX0" fmla="*/ 0 w 501759"/>
              <a:gd name="connsiteY0" fmla="*/ 200522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0" fmla="*/ 0 w 501272"/>
              <a:gd name="connsiteY0" fmla="*/ 512021 h 758774"/>
              <a:gd name="connsiteX1" fmla="*/ 136624 w 501272"/>
              <a:gd name="connsiteY1" fmla="*/ 0 h 758774"/>
              <a:gd name="connsiteX2" fmla="*/ 500892 w 501272"/>
              <a:gd name="connsiteY2" fmla="*/ 474946 h 758774"/>
              <a:gd name="connsiteX3" fmla="*/ 240822 w 501272"/>
              <a:gd name="connsiteY3" fmla="*/ 755609 h 758774"/>
              <a:gd name="connsiteX4" fmla="*/ 239661 w 501272"/>
              <a:gd name="connsiteY4" fmla="*/ 758774 h 758774"/>
              <a:gd name="connsiteX5" fmla="*/ 0 w 501272"/>
              <a:gd name="connsiteY5" fmla="*/ 512021 h 758774"/>
              <a:gd name="connsiteX0" fmla="*/ 0 w 862812"/>
              <a:gd name="connsiteY0" fmla="*/ 512021 h 758774"/>
              <a:gd name="connsiteX1" fmla="*/ 136624 w 862812"/>
              <a:gd name="connsiteY1" fmla="*/ 0 h 758774"/>
              <a:gd name="connsiteX2" fmla="*/ 862633 w 862812"/>
              <a:gd name="connsiteY2" fmla="*/ 525187 h 758774"/>
              <a:gd name="connsiteX3" fmla="*/ 240822 w 862812"/>
              <a:gd name="connsiteY3" fmla="*/ 755609 h 758774"/>
              <a:gd name="connsiteX4" fmla="*/ 239661 w 862812"/>
              <a:gd name="connsiteY4" fmla="*/ 758774 h 758774"/>
              <a:gd name="connsiteX5" fmla="*/ 0 w 862812"/>
              <a:gd name="connsiteY5" fmla="*/ 512021 h 758774"/>
              <a:gd name="connsiteX0" fmla="*/ 0 w 1556148"/>
              <a:gd name="connsiteY0" fmla="*/ 411537 h 758774"/>
              <a:gd name="connsiteX1" fmla="*/ 829960 w 1556148"/>
              <a:gd name="connsiteY1" fmla="*/ 0 h 758774"/>
              <a:gd name="connsiteX2" fmla="*/ 1555969 w 1556148"/>
              <a:gd name="connsiteY2" fmla="*/ 525187 h 758774"/>
              <a:gd name="connsiteX3" fmla="*/ 934158 w 1556148"/>
              <a:gd name="connsiteY3" fmla="*/ 755609 h 758774"/>
              <a:gd name="connsiteX4" fmla="*/ 932997 w 1556148"/>
              <a:gd name="connsiteY4" fmla="*/ 758774 h 758774"/>
              <a:gd name="connsiteX5" fmla="*/ 0 w 1556148"/>
              <a:gd name="connsiteY5" fmla="*/ 411537 h 758774"/>
              <a:gd name="connsiteX0" fmla="*/ 0 w 1556148"/>
              <a:gd name="connsiteY0" fmla="*/ 411537 h 1020031"/>
              <a:gd name="connsiteX1" fmla="*/ 829960 w 1556148"/>
              <a:gd name="connsiteY1" fmla="*/ 0 h 1020031"/>
              <a:gd name="connsiteX2" fmla="*/ 1555969 w 1556148"/>
              <a:gd name="connsiteY2" fmla="*/ 525187 h 1020031"/>
              <a:gd name="connsiteX3" fmla="*/ 934158 w 1556148"/>
              <a:gd name="connsiteY3" fmla="*/ 755609 h 1020031"/>
              <a:gd name="connsiteX4" fmla="*/ 711933 w 1556148"/>
              <a:gd name="connsiteY4" fmla="*/ 1020031 h 1020031"/>
              <a:gd name="connsiteX5" fmla="*/ 0 w 1556148"/>
              <a:gd name="connsiteY5" fmla="*/ 411537 h 1020031"/>
              <a:gd name="connsiteX0" fmla="*/ 0 w 1355256"/>
              <a:gd name="connsiteY0" fmla="*/ 411537 h 1020031"/>
              <a:gd name="connsiteX1" fmla="*/ 829960 w 1355256"/>
              <a:gd name="connsiteY1" fmla="*/ 0 h 1020031"/>
              <a:gd name="connsiteX2" fmla="*/ 1355002 w 1355256"/>
              <a:gd name="connsiteY2" fmla="*/ 495042 h 1020031"/>
              <a:gd name="connsiteX3" fmla="*/ 934158 w 1355256"/>
              <a:gd name="connsiteY3" fmla="*/ 755609 h 1020031"/>
              <a:gd name="connsiteX4" fmla="*/ 711933 w 1355256"/>
              <a:gd name="connsiteY4" fmla="*/ 1020031 h 1020031"/>
              <a:gd name="connsiteX5" fmla="*/ 0 w 1355256"/>
              <a:gd name="connsiteY5" fmla="*/ 411537 h 1020031"/>
              <a:gd name="connsiteX0" fmla="*/ 0 w 1355178"/>
              <a:gd name="connsiteY0" fmla="*/ 421586 h 1030080"/>
              <a:gd name="connsiteX1" fmla="*/ 618945 w 1355178"/>
              <a:gd name="connsiteY1" fmla="*/ 0 h 1030080"/>
              <a:gd name="connsiteX2" fmla="*/ 1355002 w 1355178"/>
              <a:gd name="connsiteY2" fmla="*/ 505091 h 1030080"/>
              <a:gd name="connsiteX3" fmla="*/ 934158 w 1355178"/>
              <a:gd name="connsiteY3" fmla="*/ 765658 h 1030080"/>
              <a:gd name="connsiteX4" fmla="*/ 711933 w 1355178"/>
              <a:gd name="connsiteY4" fmla="*/ 1030080 h 1030080"/>
              <a:gd name="connsiteX5" fmla="*/ 0 w 1355178"/>
              <a:gd name="connsiteY5" fmla="*/ 421586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863819 w 1284839"/>
              <a:gd name="connsiteY3" fmla="*/ 765658 h 1030080"/>
              <a:gd name="connsiteX4" fmla="*/ 641594 w 1284839"/>
              <a:gd name="connsiteY4" fmla="*/ 1030080 h 1030080"/>
              <a:gd name="connsiteX5" fmla="*/ 0 w 1284839"/>
              <a:gd name="connsiteY5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4663" h="1030080">
                <a:moveTo>
                  <a:pt x="0" y="522069"/>
                </a:moveTo>
                <a:cubicBezTo>
                  <a:pt x="544610" y="478675"/>
                  <a:pt x="526511" y="515667"/>
                  <a:pt x="548606" y="0"/>
                </a:cubicBezTo>
                <a:cubicBezTo>
                  <a:pt x="643294" y="504933"/>
                  <a:pt x="604106" y="481315"/>
                  <a:pt x="1284663" y="505091"/>
                </a:cubicBezTo>
                <a:cubicBezTo>
                  <a:pt x="618132" y="529362"/>
                  <a:pt x="604741" y="513440"/>
                  <a:pt x="641594" y="1030080"/>
                </a:cubicBezTo>
                <a:cubicBezTo>
                  <a:pt x="588503" y="509051"/>
                  <a:pt x="585654" y="570826"/>
                  <a:pt x="0" y="522069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9" name="フリーフォーム: 図形 18">
            <a:extLst>
              <a:ext uri="{FF2B5EF4-FFF2-40B4-BE49-F238E27FC236}">
                <a16:creationId xmlns:a16="http://schemas.microsoft.com/office/drawing/2014/main" id="{292864D5-B885-CDBC-2DCA-B942E5BE0580}"/>
              </a:ext>
            </a:extLst>
          </p:cNvPr>
          <p:cNvSpPr/>
          <p:nvPr userDrawn="1"/>
        </p:nvSpPr>
        <p:spPr>
          <a:xfrm>
            <a:off x="10144029" y="4407737"/>
            <a:ext cx="350396" cy="290543"/>
          </a:xfrm>
          <a:custGeom>
            <a:avLst/>
            <a:gdLst>
              <a:gd name="connsiteX0" fmla="*/ 310645 w 500892"/>
              <a:gd name="connsiteY0" fmla="*/ 0 h 457949"/>
              <a:gd name="connsiteX1" fmla="*/ 317495 w 500892"/>
              <a:gd name="connsiteY1" fmla="*/ 10674 h 457949"/>
              <a:gd name="connsiteX2" fmla="*/ 447920 w 500892"/>
              <a:gd name="connsiteY2" fmla="*/ 138045 h 457949"/>
              <a:gd name="connsiteX3" fmla="*/ 500892 w 500892"/>
              <a:gd name="connsiteY3" fmla="*/ 174121 h 457949"/>
              <a:gd name="connsiteX4" fmla="*/ 419038 w 500892"/>
              <a:gd name="connsiteY4" fmla="*/ 231236 h 457949"/>
              <a:gd name="connsiteX5" fmla="*/ 240822 w 500892"/>
              <a:gd name="connsiteY5" fmla="*/ 454784 h 457949"/>
              <a:gd name="connsiteX6" fmla="*/ 239661 w 500892"/>
              <a:gd name="connsiteY6" fmla="*/ 457949 h 457949"/>
              <a:gd name="connsiteX7" fmla="*/ 185851 w 500892"/>
              <a:gd name="connsiteY7" fmla="*/ 374108 h 457949"/>
              <a:gd name="connsiteX8" fmla="*/ 84307 w 500892"/>
              <a:gd name="connsiteY8" fmla="*/ 270023 h 457949"/>
              <a:gd name="connsiteX9" fmla="*/ 0 w 500892"/>
              <a:gd name="connsiteY9" fmla="*/ 211196 h 457949"/>
              <a:gd name="connsiteX10" fmla="*/ 113634 w 500892"/>
              <a:gd name="connsiteY10" fmla="*/ 159033 h 457949"/>
              <a:gd name="connsiteX11" fmla="*/ 264242 w 500892"/>
              <a:gd name="connsiteY11" fmla="*/ 48731 h 457949"/>
              <a:gd name="connsiteX0" fmla="*/ 210162 w 500892"/>
              <a:gd name="connsiteY0" fmla="*/ 0 h 548384"/>
              <a:gd name="connsiteX1" fmla="*/ 317495 w 500892"/>
              <a:gd name="connsiteY1" fmla="*/ 101109 h 548384"/>
              <a:gd name="connsiteX2" fmla="*/ 447920 w 500892"/>
              <a:gd name="connsiteY2" fmla="*/ 228480 h 548384"/>
              <a:gd name="connsiteX3" fmla="*/ 500892 w 500892"/>
              <a:gd name="connsiteY3" fmla="*/ 264556 h 548384"/>
              <a:gd name="connsiteX4" fmla="*/ 419038 w 500892"/>
              <a:gd name="connsiteY4" fmla="*/ 321671 h 548384"/>
              <a:gd name="connsiteX5" fmla="*/ 240822 w 500892"/>
              <a:gd name="connsiteY5" fmla="*/ 545219 h 548384"/>
              <a:gd name="connsiteX6" fmla="*/ 239661 w 500892"/>
              <a:gd name="connsiteY6" fmla="*/ 548384 h 548384"/>
              <a:gd name="connsiteX7" fmla="*/ 185851 w 500892"/>
              <a:gd name="connsiteY7" fmla="*/ 464543 h 548384"/>
              <a:gd name="connsiteX8" fmla="*/ 84307 w 500892"/>
              <a:gd name="connsiteY8" fmla="*/ 360458 h 548384"/>
              <a:gd name="connsiteX9" fmla="*/ 0 w 500892"/>
              <a:gd name="connsiteY9" fmla="*/ 301631 h 548384"/>
              <a:gd name="connsiteX10" fmla="*/ 113634 w 500892"/>
              <a:gd name="connsiteY10" fmla="*/ 249468 h 548384"/>
              <a:gd name="connsiteX11" fmla="*/ 264242 w 500892"/>
              <a:gd name="connsiteY11" fmla="*/ 139166 h 548384"/>
              <a:gd name="connsiteX12" fmla="*/ 210162 w 500892"/>
              <a:gd name="connsiteY12" fmla="*/ 0 h 548384"/>
              <a:gd name="connsiteX0" fmla="*/ 264242 w 500892"/>
              <a:gd name="connsiteY0" fmla="*/ 42195 h 451413"/>
              <a:gd name="connsiteX1" fmla="*/ 317495 w 500892"/>
              <a:gd name="connsiteY1" fmla="*/ 4138 h 451413"/>
              <a:gd name="connsiteX2" fmla="*/ 447920 w 500892"/>
              <a:gd name="connsiteY2" fmla="*/ 131509 h 451413"/>
              <a:gd name="connsiteX3" fmla="*/ 500892 w 500892"/>
              <a:gd name="connsiteY3" fmla="*/ 167585 h 451413"/>
              <a:gd name="connsiteX4" fmla="*/ 419038 w 500892"/>
              <a:gd name="connsiteY4" fmla="*/ 224700 h 451413"/>
              <a:gd name="connsiteX5" fmla="*/ 240822 w 500892"/>
              <a:gd name="connsiteY5" fmla="*/ 448248 h 451413"/>
              <a:gd name="connsiteX6" fmla="*/ 239661 w 500892"/>
              <a:gd name="connsiteY6" fmla="*/ 451413 h 451413"/>
              <a:gd name="connsiteX7" fmla="*/ 185851 w 500892"/>
              <a:gd name="connsiteY7" fmla="*/ 367572 h 451413"/>
              <a:gd name="connsiteX8" fmla="*/ 84307 w 500892"/>
              <a:gd name="connsiteY8" fmla="*/ 263487 h 451413"/>
              <a:gd name="connsiteX9" fmla="*/ 0 w 500892"/>
              <a:gd name="connsiteY9" fmla="*/ 204660 h 451413"/>
              <a:gd name="connsiteX10" fmla="*/ 113634 w 500892"/>
              <a:gd name="connsiteY10" fmla="*/ 152497 h 451413"/>
              <a:gd name="connsiteX11" fmla="*/ 264242 w 500892"/>
              <a:gd name="connsiteY11" fmla="*/ 42195 h 451413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84307 w 500892"/>
              <a:gd name="connsiteY8" fmla="*/ 259349 h 447275"/>
              <a:gd name="connsiteX9" fmla="*/ 0 w 500892"/>
              <a:gd name="connsiteY9" fmla="*/ 200522 h 447275"/>
              <a:gd name="connsiteX10" fmla="*/ 113634 w 500892"/>
              <a:gd name="connsiteY10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0 w 500892"/>
              <a:gd name="connsiteY8" fmla="*/ 200522 h 447275"/>
              <a:gd name="connsiteX9" fmla="*/ 113634 w 500892"/>
              <a:gd name="connsiteY9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0 w 500892"/>
              <a:gd name="connsiteY7" fmla="*/ 200522 h 447275"/>
              <a:gd name="connsiteX8" fmla="*/ 113634 w 500892"/>
              <a:gd name="connsiteY8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240822 w 500892"/>
              <a:gd name="connsiteY4" fmla="*/ 444110 h 447275"/>
              <a:gd name="connsiteX5" fmla="*/ 239661 w 500892"/>
              <a:gd name="connsiteY5" fmla="*/ 447275 h 447275"/>
              <a:gd name="connsiteX6" fmla="*/ 0 w 500892"/>
              <a:gd name="connsiteY6" fmla="*/ 200522 h 447275"/>
              <a:gd name="connsiteX7" fmla="*/ 113634 w 500892"/>
              <a:gd name="connsiteY7" fmla="*/ 148359 h 447275"/>
              <a:gd name="connsiteX0" fmla="*/ 113634 w 501759"/>
              <a:gd name="connsiteY0" fmla="*/ 148359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6" fmla="*/ 113634 w 501759"/>
              <a:gd name="connsiteY6" fmla="*/ 148359 h 447275"/>
              <a:gd name="connsiteX0" fmla="*/ 0 w 501759"/>
              <a:gd name="connsiteY0" fmla="*/ 200522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0" fmla="*/ 0 w 501272"/>
              <a:gd name="connsiteY0" fmla="*/ 512021 h 758774"/>
              <a:gd name="connsiteX1" fmla="*/ 136624 w 501272"/>
              <a:gd name="connsiteY1" fmla="*/ 0 h 758774"/>
              <a:gd name="connsiteX2" fmla="*/ 500892 w 501272"/>
              <a:gd name="connsiteY2" fmla="*/ 474946 h 758774"/>
              <a:gd name="connsiteX3" fmla="*/ 240822 w 501272"/>
              <a:gd name="connsiteY3" fmla="*/ 755609 h 758774"/>
              <a:gd name="connsiteX4" fmla="*/ 239661 w 501272"/>
              <a:gd name="connsiteY4" fmla="*/ 758774 h 758774"/>
              <a:gd name="connsiteX5" fmla="*/ 0 w 501272"/>
              <a:gd name="connsiteY5" fmla="*/ 512021 h 758774"/>
              <a:gd name="connsiteX0" fmla="*/ 0 w 862812"/>
              <a:gd name="connsiteY0" fmla="*/ 512021 h 758774"/>
              <a:gd name="connsiteX1" fmla="*/ 136624 w 862812"/>
              <a:gd name="connsiteY1" fmla="*/ 0 h 758774"/>
              <a:gd name="connsiteX2" fmla="*/ 862633 w 862812"/>
              <a:gd name="connsiteY2" fmla="*/ 525187 h 758774"/>
              <a:gd name="connsiteX3" fmla="*/ 240822 w 862812"/>
              <a:gd name="connsiteY3" fmla="*/ 755609 h 758774"/>
              <a:gd name="connsiteX4" fmla="*/ 239661 w 862812"/>
              <a:gd name="connsiteY4" fmla="*/ 758774 h 758774"/>
              <a:gd name="connsiteX5" fmla="*/ 0 w 862812"/>
              <a:gd name="connsiteY5" fmla="*/ 512021 h 758774"/>
              <a:gd name="connsiteX0" fmla="*/ 0 w 1556148"/>
              <a:gd name="connsiteY0" fmla="*/ 411537 h 758774"/>
              <a:gd name="connsiteX1" fmla="*/ 829960 w 1556148"/>
              <a:gd name="connsiteY1" fmla="*/ 0 h 758774"/>
              <a:gd name="connsiteX2" fmla="*/ 1555969 w 1556148"/>
              <a:gd name="connsiteY2" fmla="*/ 525187 h 758774"/>
              <a:gd name="connsiteX3" fmla="*/ 934158 w 1556148"/>
              <a:gd name="connsiteY3" fmla="*/ 755609 h 758774"/>
              <a:gd name="connsiteX4" fmla="*/ 932997 w 1556148"/>
              <a:gd name="connsiteY4" fmla="*/ 758774 h 758774"/>
              <a:gd name="connsiteX5" fmla="*/ 0 w 1556148"/>
              <a:gd name="connsiteY5" fmla="*/ 411537 h 758774"/>
              <a:gd name="connsiteX0" fmla="*/ 0 w 1556148"/>
              <a:gd name="connsiteY0" fmla="*/ 411537 h 1020031"/>
              <a:gd name="connsiteX1" fmla="*/ 829960 w 1556148"/>
              <a:gd name="connsiteY1" fmla="*/ 0 h 1020031"/>
              <a:gd name="connsiteX2" fmla="*/ 1555969 w 1556148"/>
              <a:gd name="connsiteY2" fmla="*/ 525187 h 1020031"/>
              <a:gd name="connsiteX3" fmla="*/ 934158 w 1556148"/>
              <a:gd name="connsiteY3" fmla="*/ 755609 h 1020031"/>
              <a:gd name="connsiteX4" fmla="*/ 711933 w 1556148"/>
              <a:gd name="connsiteY4" fmla="*/ 1020031 h 1020031"/>
              <a:gd name="connsiteX5" fmla="*/ 0 w 1556148"/>
              <a:gd name="connsiteY5" fmla="*/ 411537 h 1020031"/>
              <a:gd name="connsiteX0" fmla="*/ 0 w 1355256"/>
              <a:gd name="connsiteY0" fmla="*/ 411537 h 1020031"/>
              <a:gd name="connsiteX1" fmla="*/ 829960 w 1355256"/>
              <a:gd name="connsiteY1" fmla="*/ 0 h 1020031"/>
              <a:gd name="connsiteX2" fmla="*/ 1355002 w 1355256"/>
              <a:gd name="connsiteY2" fmla="*/ 495042 h 1020031"/>
              <a:gd name="connsiteX3" fmla="*/ 934158 w 1355256"/>
              <a:gd name="connsiteY3" fmla="*/ 755609 h 1020031"/>
              <a:gd name="connsiteX4" fmla="*/ 711933 w 1355256"/>
              <a:gd name="connsiteY4" fmla="*/ 1020031 h 1020031"/>
              <a:gd name="connsiteX5" fmla="*/ 0 w 1355256"/>
              <a:gd name="connsiteY5" fmla="*/ 411537 h 1020031"/>
              <a:gd name="connsiteX0" fmla="*/ 0 w 1355178"/>
              <a:gd name="connsiteY0" fmla="*/ 421586 h 1030080"/>
              <a:gd name="connsiteX1" fmla="*/ 618945 w 1355178"/>
              <a:gd name="connsiteY1" fmla="*/ 0 h 1030080"/>
              <a:gd name="connsiteX2" fmla="*/ 1355002 w 1355178"/>
              <a:gd name="connsiteY2" fmla="*/ 505091 h 1030080"/>
              <a:gd name="connsiteX3" fmla="*/ 934158 w 1355178"/>
              <a:gd name="connsiteY3" fmla="*/ 765658 h 1030080"/>
              <a:gd name="connsiteX4" fmla="*/ 711933 w 1355178"/>
              <a:gd name="connsiteY4" fmla="*/ 1030080 h 1030080"/>
              <a:gd name="connsiteX5" fmla="*/ 0 w 1355178"/>
              <a:gd name="connsiteY5" fmla="*/ 421586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863819 w 1284839"/>
              <a:gd name="connsiteY3" fmla="*/ 765658 h 1030080"/>
              <a:gd name="connsiteX4" fmla="*/ 641594 w 1284839"/>
              <a:gd name="connsiteY4" fmla="*/ 1030080 h 1030080"/>
              <a:gd name="connsiteX5" fmla="*/ 0 w 1284839"/>
              <a:gd name="connsiteY5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4663" h="1030080">
                <a:moveTo>
                  <a:pt x="0" y="522069"/>
                </a:moveTo>
                <a:cubicBezTo>
                  <a:pt x="544610" y="478675"/>
                  <a:pt x="526511" y="515667"/>
                  <a:pt x="548606" y="0"/>
                </a:cubicBezTo>
                <a:cubicBezTo>
                  <a:pt x="643294" y="504933"/>
                  <a:pt x="604106" y="481315"/>
                  <a:pt x="1284663" y="505091"/>
                </a:cubicBezTo>
                <a:cubicBezTo>
                  <a:pt x="618132" y="529362"/>
                  <a:pt x="604741" y="513440"/>
                  <a:pt x="641594" y="1030080"/>
                </a:cubicBezTo>
                <a:cubicBezTo>
                  <a:pt x="588503" y="509051"/>
                  <a:pt x="585654" y="570826"/>
                  <a:pt x="0" y="522069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0" name="フリーフォーム: 図形 19">
            <a:extLst>
              <a:ext uri="{FF2B5EF4-FFF2-40B4-BE49-F238E27FC236}">
                <a16:creationId xmlns:a16="http://schemas.microsoft.com/office/drawing/2014/main" id="{3B53B212-68ED-2C7E-9840-BE2BE967A417}"/>
              </a:ext>
            </a:extLst>
          </p:cNvPr>
          <p:cNvSpPr/>
          <p:nvPr userDrawn="1"/>
        </p:nvSpPr>
        <p:spPr>
          <a:xfrm rot="20174721">
            <a:off x="8029575" y="4636010"/>
            <a:ext cx="350396" cy="290543"/>
          </a:xfrm>
          <a:custGeom>
            <a:avLst/>
            <a:gdLst>
              <a:gd name="connsiteX0" fmla="*/ 310645 w 500892"/>
              <a:gd name="connsiteY0" fmla="*/ 0 h 457949"/>
              <a:gd name="connsiteX1" fmla="*/ 317495 w 500892"/>
              <a:gd name="connsiteY1" fmla="*/ 10674 h 457949"/>
              <a:gd name="connsiteX2" fmla="*/ 447920 w 500892"/>
              <a:gd name="connsiteY2" fmla="*/ 138045 h 457949"/>
              <a:gd name="connsiteX3" fmla="*/ 500892 w 500892"/>
              <a:gd name="connsiteY3" fmla="*/ 174121 h 457949"/>
              <a:gd name="connsiteX4" fmla="*/ 419038 w 500892"/>
              <a:gd name="connsiteY4" fmla="*/ 231236 h 457949"/>
              <a:gd name="connsiteX5" fmla="*/ 240822 w 500892"/>
              <a:gd name="connsiteY5" fmla="*/ 454784 h 457949"/>
              <a:gd name="connsiteX6" fmla="*/ 239661 w 500892"/>
              <a:gd name="connsiteY6" fmla="*/ 457949 h 457949"/>
              <a:gd name="connsiteX7" fmla="*/ 185851 w 500892"/>
              <a:gd name="connsiteY7" fmla="*/ 374108 h 457949"/>
              <a:gd name="connsiteX8" fmla="*/ 84307 w 500892"/>
              <a:gd name="connsiteY8" fmla="*/ 270023 h 457949"/>
              <a:gd name="connsiteX9" fmla="*/ 0 w 500892"/>
              <a:gd name="connsiteY9" fmla="*/ 211196 h 457949"/>
              <a:gd name="connsiteX10" fmla="*/ 113634 w 500892"/>
              <a:gd name="connsiteY10" fmla="*/ 159033 h 457949"/>
              <a:gd name="connsiteX11" fmla="*/ 264242 w 500892"/>
              <a:gd name="connsiteY11" fmla="*/ 48731 h 457949"/>
              <a:gd name="connsiteX0" fmla="*/ 210162 w 500892"/>
              <a:gd name="connsiteY0" fmla="*/ 0 h 548384"/>
              <a:gd name="connsiteX1" fmla="*/ 317495 w 500892"/>
              <a:gd name="connsiteY1" fmla="*/ 101109 h 548384"/>
              <a:gd name="connsiteX2" fmla="*/ 447920 w 500892"/>
              <a:gd name="connsiteY2" fmla="*/ 228480 h 548384"/>
              <a:gd name="connsiteX3" fmla="*/ 500892 w 500892"/>
              <a:gd name="connsiteY3" fmla="*/ 264556 h 548384"/>
              <a:gd name="connsiteX4" fmla="*/ 419038 w 500892"/>
              <a:gd name="connsiteY4" fmla="*/ 321671 h 548384"/>
              <a:gd name="connsiteX5" fmla="*/ 240822 w 500892"/>
              <a:gd name="connsiteY5" fmla="*/ 545219 h 548384"/>
              <a:gd name="connsiteX6" fmla="*/ 239661 w 500892"/>
              <a:gd name="connsiteY6" fmla="*/ 548384 h 548384"/>
              <a:gd name="connsiteX7" fmla="*/ 185851 w 500892"/>
              <a:gd name="connsiteY7" fmla="*/ 464543 h 548384"/>
              <a:gd name="connsiteX8" fmla="*/ 84307 w 500892"/>
              <a:gd name="connsiteY8" fmla="*/ 360458 h 548384"/>
              <a:gd name="connsiteX9" fmla="*/ 0 w 500892"/>
              <a:gd name="connsiteY9" fmla="*/ 301631 h 548384"/>
              <a:gd name="connsiteX10" fmla="*/ 113634 w 500892"/>
              <a:gd name="connsiteY10" fmla="*/ 249468 h 548384"/>
              <a:gd name="connsiteX11" fmla="*/ 264242 w 500892"/>
              <a:gd name="connsiteY11" fmla="*/ 139166 h 548384"/>
              <a:gd name="connsiteX12" fmla="*/ 210162 w 500892"/>
              <a:gd name="connsiteY12" fmla="*/ 0 h 548384"/>
              <a:gd name="connsiteX0" fmla="*/ 264242 w 500892"/>
              <a:gd name="connsiteY0" fmla="*/ 42195 h 451413"/>
              <a:gd name="connsiteX1" fmla="*/ 317495 w 500892"/>
              <a:gd name="connsiteY1" fmla="*/ 4138 h 451413"/>
              <a:gd name="connsiteX2" fmla="*/ 447920 w 500892"/>
              <a:gd name="connsiteY2" fmla="*/ 131509 h 451413"/>
              <a:gd name="connsiteX3" fmla="*/ 500892 w 500892"/>
              <a:gd name="connsiteY3" fmla="*/ 167585 h 451413"/>
              <a:gd name="connsiteX4" fmla="*/ 419038 w 500892"/>
              <a:gd name="connsiteY4" fmla="*/ 224700 h 451413"/>
              <a:gd name="connsiteX5" fmla="*/ 240822 w 500892"/>
              <a:gd name="connsiteY5" fmla="*/ 448248 h 451413"/>
              <a:gd name="connsiteX6" fmla="*/ 239661 w 500892"/>
              <a:gd name="connsiteY6" fmla="*/ 451413 h 451413"/>
              <a:gd name="connsiteX7" fmla="*/ 185851 w 500892"/>
              <a:gd name="connsiteY7" fmla="*/ 367572 h 451413"/>
              <a:gd name="connsiteX8" fmla="*/ 84307 w 500892"/>
              <a:gd name="connsiteY8" fmla="*/ 263487 h 451413"/>
              <a:gd name="connsiteX9" fmla="*/ 0 w 500892"/>
              <a:gd name="connsiteY9" fmla="*/ 204660 h 451413"/>
              <a:gd name="connsiteX10" fmla="*/ 113634 w 500892"/>
              <a:gd name="connsiteY10" fmla="*/ 152497 h 451413"/>
              <a:gd name="connsiteX11" fmla="*/ 264242 w 500892"/>
              <a:gd name="connsiteY11" fmla="*/ 42195 h 451413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84307 w 500892"/>
              <a:gd name="connsiteY8" fmla="*/ 259349 h 447275"/>
              <a:gd name="connsiteX9" fmla="*/ 0 w 500892"/>
              <a:gd name="connsiteY9" fmla="*/ 200522 h 447275"/>
              <a:gd name="connsiteX10" fmla="*/ 113634 w 500892"/>
              <a:gd name="connsiteY10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0 w 500892"/>
              <a:gd name="connsiteY8" fmla="*/ 200522 h 447275"/>
              <a:gd name="connsiteX9" fmla="*/ 113634 w 500892"/>
              <a:gd name="connsiteY9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0 w 500892"/>
              <a:gd name="connsiteY7" fmla="*/ 200522 h 447275"/>
              <a:gd name="connsiteX8" fmla="*/ 113634 w 500892"/>
              <a:gd name="connsiteY8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240822 w 500892"/>
              <a:gd name="connsiteY4" fmla="*/ 444110 h 447275"/>
              <a:gd name="connsiteX5" fmla="*/ 239661 w 500892"/>
              <a:gd name="connsiteY5" fmla="*/ 447275 h 447275"/>
              <a:gd name="connsiteX6" fmla="*/ 0 w 500892"/>
              <a:gd name="connsiteY6" fmla="*/ 200522 h 447275"/>
              <a:gd name="connsiteX7" fmla="*/ 113634 w 500892"/>
              <a:gd name="connsiteY7" fmla="*/ 148359 h 447275"/>
              <a:gd name="connsiteX0" fmla="*/ 113634 w 501759"/>
              <a:gd name="connsiteY0" fmla="*/ 148359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6" fmla="*/ 113634 w 501759"/>
              <a:gd name="connsiteY6" fmla="*/ 148359 h 447275"/>
              <a:gd name="connsiteX0" fmla="*/ 0 w 501759"/>
              <a:gd name="connsiteY0" fmla="*/ 200522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0" fmla="*/ 0 w 501272"/>
              <a:gd name="connsiteY0" fmla="*/ 512021 h 758774"/>
              <a:gd name="connsiteX1" fmla="*/ 136624 w 501272"/>
              <a:gd name="connsiteY1" fmla="*/ 0 h 758774"/>
              <a:gd name="connsiteX2" fmla="*/ 500892 w 501272"/>
              <a:gd name="connsiteY2" fmla="*/ 474946 h 758774"/>
              <a:gd name="connsiteX3" fmla="*/ 240822 w 501272"/>
              <a:gd name="connsiteY3" fmla="*/ 755609 h 758774"/>
              <a:gd name="connsiteX4" fmla="*/ 239661 w 501272"/>
              <a:gd name="connsiteY4" fmla="*/ 758774 h 758774"/>
              <a:gd name="connsiteX5" fmla="*/ 0 w 501272"/>
              <a:gd name="connsiteY5" fmla="*/ 512021 h 758774"/>
              <a:gd name="connsiteX0" fmla="*/ 0 w 862812"/>
              <a:gd name="connsiteY0" fmla="*/ 512021 h 758774"/>
              <a:gd name="connsiteX1" fmla="*/ 136624 w 862812"/>
              <a:gd name="connsiteY1" fmla="*/ 0 h 758774"/>
              <a:gd name="connsiteX2" fmla="*/ 862633 w 862812"/>
              <a:gd name="connsiteY2" fmla="*/ 525187 h 758774"/>
              <a:gd name="connsiteX3" fmla="*/ 240822 w 862812"/>
              <a:gd name="connsiteY3" fmla="*/ 755609 h 758774"/>
              <a:gd name="connsiteX4" fmla="*/ 239661 w 862812"/>
              <a:gd name="connsiteY4" fmla="*/ 758774 h 758774"/>
              <a:gd name="connsiteX5" fmla="*/ 0 w 862812"/>
              <a:gd name="connsiteY5" fmla="*/ 512021 h 758774"/>
              <a:gd name="connsiteX0" fmla="*/ 0 w 1556148"/>
              <a:gd name="connsiteY0" fmla="*/ 411537 h 758774"/>
              <a:gd name="connsiteX1" fmla="*/ 829960 w 1556148"/>
              <a:gd name="connsiteY1" fmla="*/ 0 h 758774"/>
              <a:gd name="connsiteX2" fmla="*/ 1555969 w 1556148"/>
              <a:gd name="connsiteY2" fmla="*/ 525187 h 758774"/>
              <a:gd name="connsiteX3" fmla="*/ 934158 w 1556148"/>
              <a:gd name="connsiteY3" fmla="*/ 755609 h 758774"/>
              <a:gd name="connsiteX4" fmla="*/ 932997 w 1556148"/>
              <a:gd name="connsiteY4" fmla="*/ 758774 h 758774"/>
              <a:gd name="connsiteX5" fmla="*/ 0 w 1556148"/>
              <a:gd name="connsiteY5" fmla="*/ 411537 h 758774"/>
              <a:gd name="connsiteX0" fmla="*/ 0 w 1556148"/>
              <a:gd name="connsiteY0" fmla="*/ 411537 h 1020031"/>
              <a:gd name="connsiteX1" fmla="*/ 829960 w 1556148"/>
              <a:gd name="connsiteY1" fmla="*/ 0 h 1020031"/>
              <a:gd name="connsiteX2" fmla="*/ 1555969 w 1556148"/>
              <a:gd name="connsiteY2" fmla="*/ 525187 h 1020031"/>
              <a:gd name="connsiteX3" fmla="*/ 934158 w 1556148"/>
              <a:gd name="connsiteY3" fmla="*/ 755609 h 1020031"/>
              <a:gd name="connsiteX4" fmla="*/ 711933 w 1556148"/>
              <a:gd name="connsiteY4" fmla="*/ 1020031 h 1020031"/>
              <a:gd name="connsiteX5" fmla="*/ 0 w 1556148"/>
              <a:gd name="connsiteY5" fmla="*/ 411537 h 1020031"/>
              <a:gd name="connsiteX0" fmla="*/ 0 w 1355256"/>
              <a:gd name="connsiteY0" fmla="*/ 411537 h 1020031"/>
              <a:gd name="connsiteX1" fmla="*/ 829960 w 1355256"/>
              <a:gd name="connsiteY1" fmla="*/ 0 h 1020031"/>
              <a:gd name="connsiteX2" fmla="*/ 1355002 w 1355256"/>
              <a:gd name="connsiteY2" fmla="*/ 495042 h 1020031"/>
              <a:gd name="connsiteX3" fmla="*/ 934158 w 1355256"/>
              <a:gd name="connsiteY3" fmla="*/ 755609 h 1020031"/>
              <a:gd name="connsiteX4" fmla="*/ 711933 w 1355256"/>
              <a:gd name="connsiteY4" fmla="*/ 1020031 h 1020031"/>
              <a:gd name="connsiteX5" fmla="*/ 0 w 1355256"/>
              <a:gd name="connsiteY5" fmla="*/ 411537 h 1020031"/>
              <a:gd name="connsiteX0" fmla="*/ 0 w 1355178"/>
              <a:gd name="connsiteY0" fmla="*/ 421586 h 1030080"/>
              <a:gd name="connsiteX1" fmla="*/ 618945 w 1355178"/>
              <a:gd name="connsiteY1" fmla="*/ 0 h 1030080"/>
              <a:gd name="connsiteX2" fmla="*/ 1355002 w 1355178"/>
              <a:gd name="connsiteY2" fmla="*/ 505091 h 1030080"/>
              <a:gd name="connsiteX3" fmla="*/ 934158 w 1355178"/>
              <a:gd name="connsiteY3" fmla="*/ 765658 h 1030080"/>
              <a:gd name="connsiteX4" fmla="*/ 711933 w 1355178"/>
              <a:gd name="connsiteY4" fmla="*/ 1030080 h 1030080"/>
              <a:gd name="connsiteX5" fmla="*/ 0 w 1355178"/>
              <a:gd name="connsiteY5" fmla="*/ 421586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863819 w 1284839"/>
              <a:gd name="connsiteY3" fmla="*/ 765658 h 1030080"/>
              <a:gd name="connsiteX4" fmla="*/ 641594 w 1284839"/>
              <a:gd name="connsiteY4" fmla="*/ 1030080 h 1030080"/>
              <a:gd name="connsiteX5" fmla="*/ 0 w 1284839"/>
              <a:gd name="connsiteY5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4663" h="1030080">
                <a:moveTo>
                  <a:pt x="0" y="522069"/>
                </a:moveTo>
                <a:cubicBezTo>
                  <a:pt x="544610" y="478675"/>
                  <a:pt x="526511" y="515667"/>
                  <a:pt x="548606" y="0"/>
                </a:cubicBezTo>
                <a:cubicBezTo>
                  <a:pt x="643294" y="504933"/>
                  <a:pt x="604106" y="481315"/>
                  <a:pt x="1284663" y="505091"/>
                </a:cubicBezTo>
                <a:cubicBezTo>
                  <a:pt x="618132" y="529362"/>
                  <a:pt x="604741" y="513440"/>
                  <a:pt x="641594" y="1030080"/>
                </a:cubicBezTo>
                <a:cubicBezTo>
                  <a:pt x="588503" y="509051"/>
                  <a:pt x="585654" y="570826"/>
                  <a:pt x="0" y="522069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4" name="フリーフォーム: 図形 23">
            <a:extLst>
              <a:ext uri="{FF2B5EF4-FFF2-40B4-BE49-F238E27FC236}">
                <a16:creationId xmlns:a16="http://schemas.microsoft.com/office/drawing/2014/main" id="{7B4672B7-8C54-1E7B-9A1C-34EEB72D7533}"/>
              </a:ext>
            </a:extLst>
          </p:cNvPr>
          <p:cNvSpPr/>
          <p:nvPr userDrawn="1"/>
        </p:nvSpPr>
        <p:spPr>
          <a:xfrm rot="2082952">
            <a:off x="2693938" y="6359357"/>
            <a:ext cx="350396" cy="290543"/>
          </a:xfrm>
          <a:custGeom>
            <a:avLst/>
            <a:gdLst>
              <a:gd name="connsiteX0" fmla="*/ 310645 w 500892"/>
              <a:gd name="connsiteY0" fmla="*/ 0 h 457949"/>
              <a:gd name="connsiteX1" fmla="*/ 317495 w 500892"/>
              <a:gd name="connsiteY1" fmla="*/ 10674 h 457949"/>
              <a:gd name="connsiteX2" fmla="*/ 447920 w 500892"/>
              <a:gd name="connsiteY2" fmla="*/ 138045 h 457949"/>
              <a:gd name="connsiteX3" fmla="*/ 500892 w 500892"/>
              <a:gd name="connsiteY3" fmla="*/ 174121 h 457949"/>
              <a:gd name="connsiteX4" fmla="*/ 419038 w 500892"/>
              <a:gd name="connsiteY4" fmla="*/ 231236 h 457949"/>
              <a:gd name="connsiteX5" fmla="*/ 240822 w 500892"/>
              <a:gd name="connsiteY5" fmla="*/ 454784 h 457949"/>
              <a:gd name="connsiteX6" fmla="*/ 239661 w 500892"/>
              <a:gd name="connsiteY6" fmla="*/ 457949 h 457949"/>
              <a:gd name="connsiteX7" fmla="*/ 185851 w 500892"/>
              <a:gd name="connsiteY7" fmla="*/ 374108 h 457949"/>
              <a:gd name="connsiteX8" fmla="*/ 84307 w 500892"/>
              <a:gd name="connsiteY8" fmla="*/ 270023 h 457949"/>
              <a:gd name="connsiteX9" fmla="*/ 0 w 500892"/>
              <a:gd name="connsiteY9" fmla="*/ 211196 h 457949"/>
              <a:gd name="connsiteX10" fmla="*/ 113634 w 500892"/>
              <a:gd name="connsiteY10" fmla="*/ 159033 h 457949"/>
              <a:gd name="connsiteX11" fmla="*/ 264242 w 500892"/>
              <a:gd name="connsiteY11" fmla="*/ 48731 h 457949"/>
              <a:gd name="connsiteX0" fmla="*/ 210162 w 500892"/>
              <a:gd name="connsiteY0" fmla="*/ 0 h 548384"/>
              <a:gd name="connsiteX1" fmla="*/ 317495 w 500892"/>
              <a:gd name="connsiteY1" fmla="*/ 101109 h 548384"/>
              <a:gd name="connsiteX2" fmla="*/ 447920 w 500892"/>
              <a:gd name="connsiteY2" fmla="*/ 228480 h 548384"/>
              <a:gd name="connsiteX3" fmla="*/ 500892 w 500892"/>
              <a:gd name="connsiteY3" fmla="*/ 264556 h 548384"/>
              <a:gd name="connsiteX4" fmla="*/ 419038 w 500892"/>
              <a:gd name="connsiteY4" fmla="*/ 321671 h 548384"/>
              <a:gd name="connsiteX5" fmla="*/ 240822 w 500892"/>
              <a:gd name="connsiteY5" fmla="*/ 545219 h 548384"/>
              <a:gd name="connsiteX6" fmla="*/ 239661 w 500892"/>
              <a:gd name="connsiteY6" fmla="*/ 548384 h 548384"/>
              <a:gd name="connsiteX7" fmla="*/ 185851 w 500892"/>
              <a:gd name="connsiteY7" fmla="*/ 464543 h 548384"/>
              <a:gd name="connsiteX8" fmla="*/ 84307 w 500892"/>
              <a:gd name="connsiteY8" fmla="*/ 360458 h 548384"/>
              <a:gd name="connsiteX9" fmla="*/ 0 w 500892"/>
              <a:gd name="connsiteY9" fmla="*/ 301631 h 548384"/>
              <a:gd name="connsiteX10" fmla="*/ 113634 w 500892"/>
              <a:gd name="connsiteY10" fmla="*/ 249468 h 548384"/>
              <a:gd name="connsiteX11" fmla="*/ 264242 w 500892"/>
              <a:gd name="connsiteY11" fmla="*/ 139166 h 548384"/>
              <a:gd name="connsiteX12" fmla="*/ 210162 w 500892"/>
              <a:gd name="connsiteY12" fmla="*/ 0 h 548384"/>
              <a:gd name="connsiteX0" fmla="*/ 264242 w 500892"/>
              <a:gd name="connsiteY0" fmla="*/ 42195 h 451413"/>
              <a:gd name="connsiteX1" fmla="*/ 317495 w 500892"/>
              <a:gd name="connsiteY1" fmla="*/ 4138 h 451413"/>
              <a:gd name="connsiteX2" fmla="*/ 447920 w 500892"/>
              <a:gd name="connsiteY2" fmla="*/ 131509 h 451413"/>
              <a:gd name="connsiteX3" fmla="*/ 500892 w 500892"/>
              <a:gd name="connsiteY3" fmla="*/ 167585 h 451413"/>
              <a:gd name="connsiteX4" fmla="*/ 419038 w 500892"/>
              <a:gd name="connsiteY4" fmla="*/ 224700 h 451413"/>
              <a:gd name="connsiteX5" fmla="*/ 240822 w 500892"/>
              <a:gd name="connsiteY5" fmla="*/ 448248 h 451413"/>
              <a:gd name="connsiteX6" fmla="*/ 239661 w 500892"/>
              <a:gd name="connsiteY6" fmla="*/ 451413 h 451413"/>
              <a:gd name="connsiteX7" fmla="*/ 185851 w 500892"/>
              <a:gd name="connsiteY7" fmla="*/ 367572 h 451413"/>
              <a:gd name="connsiteX8" fmla="*/ 84307 w 500892"/>
              <a:gd name="connsiteY8" fmla="*/ 263487 h 451413"/>
              <a:gd name="connsiteX9" fmla="*/ 0 w 500892"/>
              <a:gd name="connsiteY9" fmla="*/ 204660 h 451413"/>
              <a:gd name="connsiteX10" fmla="*/ 113634 w 500892"/>
              <a:gd name="connsiteY10" fmla="*/ 152497 h 451413"/>
              <a:gd name="connsiteX11" fmla="*/ 264242 w 500892"/>
              <a:gd name="connsiteY11" fmla="*/ 42195 h 451413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84307 w 500892"/>
              <a:gd name="connsiteY8" fmla="*/ 259349 h 447275"/>
              <a:gd name="connsiteX9" fmla="*/ 0 w 500892"/>
              <a:gd name="connsiteY9" fmla="*/ 200522 h 447275"/>
              <a:gd name="connsiteX10" fmla="*/ 113634 w 500892"/>
              <a:gd name="connsiteY10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0 w 500892"/>
              <a:gd name="connsiteY8" fmla="*/ 200522 h 447275"/>
              <a:gd name="connsiteX9" fmla="*/ 113634 w 500892"/>
              <a:gd name="connsiteY9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0 w 500892"/>
              <a:gd name="connsiteY7" fmla="*/ 200522 h 447275"/>
              <a:gd name="connsiteX8" fmla="*/ 113634 w 500892"/>
              <a:gd name="connsiteY8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240822 w 500892"/>
              <a:gd name="connsiteY4" fmla="*/ 444110 h 447275"/>
              <a:gd name="connsiteX5" fmla="*/ 239661 w 500892"/>
              <a:gd name="connsiteY5" fmla="*/ 447275 h 447275"/>
              <a:gd name="connsiteX6" fmla="*/ 0 w 500892"/>
              <a:gd name="connsiteY6" fmla="*/ 200522 h 447275"/>
              <a:gd name="connsiteX7" fmla="*/ 113634 w 500892"/>
              <a:gd name="connsiteY7" fmla="*/ 148359 h 447275"/>
              <a:gd name="connsiteX0" fmla="*/ 113634 w 501759"/>
              <a:gd name="connsiteY0" fmla="*/ 148359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6" fmla="*/ 113634 w 501759"/>
              <a:gd name="connsiteY6" fmla="*/ 148359 h 447275"/>
              <a:gd name="connsiteX0" fmla="*/ 0 w 501759"/>
              <a:gd name="connsiteY0" fmla="*/ 200522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0" fmla="*/ 0 w 501272"/>
              <a:gd name="connsiteY0" fmla="*/ 512021 h 758774"/>
              <a:gd name="connsiteX1" fmla="*/ 136624 w 501272"/>
              <a:gd name="connsiteY1" fmla="*/ 0 h 758774"/>
              <a:gd name="connsiteX2" fmla="*/ 500892 w 501272"/>
              <a:gd name="connsiteY2" fmla="*/ 474946 h 758774"/>
              <a:gd name="connsiteX3" fmla="*/ 240822 w 501272"/>
              <a:gd name="connsiteY3" fmla="*/ 755609 h 758774"/>
              <a:gd name="connsiteX4" fmla="*/ 239661 w 501272"/>
              <a:gd name="connsiteY4" fmla="*/ 758774 h 758774"/>
              <a:gd name="connsiteX5" fmla="*/ 0 w 501272"/>
              <a:gd name="connsiteY5" fmla="*/ 512021 h 758774"/>
              <a:gd name="connsiteX0" fmla="*/ 0 w 862812"/>
              <a:gd name="connsiteY0" fmla="*/ 512021 h 758774"/>
              <a:gd name="connsiteX1" fmla="*/ 136624 w 862812"/>
              <a:gd name="connsiteY1" fmla="*/ 0 h 758774"/>
              <a:gd name="connsiteX2" fmla="*/ 862633 w 862812"/>
              <a:gd name="connsiteY2" fmla="*/ 525187 h 758774"/>
              <a:gd name="connsiteX3" fmla="*/ 240822 w 862812"/>
              <a:gd name="connsiteY3" fmla="*/ 755609 h 758774"/>
              <a:gd name="connsiteX4" fmla="*/ 239661 w 862812"/>
              <a:gd name="connsiteY4" fmla="*/ 758774 h 758774"/>
              <a:gd name="connsiteX5" fmla="*/ 0 w 862812"/>
              <a:gd name="connsiteY5" fmla="*/ 512021 h 758774"/>
              <a:gd name="connsiteX0" fmla="*/ 0 w 1556148"/>
              <a:gd name="connsiteY0" fmla="*/ 411537 h 758774"/>
              <a:gd name="connsiteX1" fmla="*/ 829960 w 1556148"/>
              <a:gd name="connsiteY1" fmla="*/ 0 h 758774"/>
              <a:gd name="connsiteX2" fmla="*/ 1555969 w 1556148"/>
              <a:gd name="connsiteY2" fmla="*/ 525187 h 758774"/>
              <a:gd name="connsiteX3" fmla="*/ 934158 w 1556148"/>
              <a:gd name="connsiteY3" fmla="*/ 755609 h 758774"/>
              <a:gd name="connsiteX4" fmla="*/ 932997 w 1556148"/>
              <a:gd name="connsiteY4" fmla="*/ 758774 h 758774"/>
              <a:gd name="connsiteX5" fmla="*/ 0 w 1556148"/>
              <a:gd name="connsiteY5" fmla="*/ 411537 h 758774"/>
              <a:gd name="connsiteX0" fmla="*/ 0 w 1556148"/>
              <a:gd name="connsiteY0" fmla="*/ 411537 h 1020031"/>
              <a:gd name="connsiteX1" fmla="*/ 829960 w 1556148"/>
              <a:gd name="connsiteY1" fmla="*/ 0 h 1020031"/>
              <a:gd name="connsiteX2" fmla="*/ 1555969 w 1556148"/>
              <a:gd name="connsiteY2" fmla="*/ 525187 h 1020031"/>
              <a:gd name="connsiteX3" fmla="*/ 934158 w 1556148"/>
              <a:gd name="connsiteY3" fmla="*/ 755609 h 1020031"/>
              <a:gd name="connsiteX4" fmla="*/ 711933 w 1556148"/>
              <a:gd name="connsiteY4" fmla="*/ 1020031 h 1020031"/>
              <a:gd name="connsiteX5" fmla="*/ 0 w 1556148"/>
              <a:gd name="connsiteY5" fmla="*/ 411537 h 1020031"/>
              <a:gd name="connsiteX0" fmla="*/ 0 w 1355256"/>
              <a:gd name="connsiteY0" fmla="*/ 411537 h 1020031"/>
              <a:gd name="connsiteX1" fmla="*/ 829960 w 1355256"/>
              <a:gd name="connsiteY1" fmla="*/ 0 h 1020031"/>
              <a:gd name="connsiteX2" fmla="*/ 1355002 w 1355256"/>
              <a:gd name="connsiteY2" fmla="*/ 495042 h 1020031"/>
              <a:gd name="connsiteX3" fmla="*/ 934158 w 1355256"/>
              <a:gd name="connsiteY3" fmla="*/ 755609 h 1020031"/>
              <a:gd name="connsiteX4" fmla="*/ 711933 w 1355256"/>
              <a:gd name="connsiteY4" fmla="*/ 1020031 h 1020031"/>
              <a:gd name="connsiteX5" fmla="*/ 0 w 1355256"/>
              <a:gd name="connsiteY5" fmla="*/ 411537 h 1020031"/>
              <a:gd name="connsiteX0" fmla="*/ 0 w 1355178"/>
              <a:gd name="connsiteY0" fmla="*/ 421586 h 1030080"/>
              <a:gd name="connsiteX1" fmla="*/ 618945 w 1355178"/>
              <a:gd name="connsiteY1" fmla="*/ 0 h 1030080"/>
              <a:gd name="connsiteX2" fmla="*/ 1355002 w 1355178"/>
              <a:gd name="connsiteY2" fmla="*/ 505091 h 1030080"/>
              <a:gd name="connsiteX3" fmla="*/ 934158 w 1355178"/>
              <a:gd name="connsiteY3" fmla="*/ 765658 h 1030080"/>
              <a:gd name="connsiteX4" fmla="*/ 711933 w 1355178"/>
              <a:gd name="connsiteY4" fmla="*/ 1030080 h 1030080"/>
              <a:gd name="connsiteX5" fmla="*/ 0 w 1355178"/>
              <a:gd name="connsiteY5" fmla="*/ 421586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863819 w 1284839"/>
              <a:gd name="connsiteY3" fmla="*/ 765658 h 1030080"/>
              <a:gd name="connsiteX4" fmla="*/ 641594 w 1284839"/>
              <a:gd name="connsiteY4" fmla="*/ 1030080 h 1030080"/>
              <a:gd name="connsiteX5" fmla="*/ 0 w 1284839"/>
              <a:gd name="connsiteY5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4663" h="1030080">
                <a:moveTo>
                  <a:pt x="0" y="522069"/>
                </a:moveTo>
                <a:cubicBezTo>
                  <a:pt x="544610" y="478675"/>
                  <a:pt x="526511" y="515667"/>
                  <a:pt x="548606" y="0"/>
                </a:cubicBezTo>
                <a:cubicBezTo>
                  <a:pt x="643294" y="504933"/>
                  <a:pt x="604106" y="481315"/>
                  <a:pt x="1284663" y="505091"/>
                </a:cubicBezTo>
                <a:cubicBezTo>
                  <a:pt x="618132" y="529362"/>
                  <a:pt x="604741" y="513440"/>
                  <a:pt x="641594" y="1030080"/>
                </a:cubicBezTo>
                <a:cubicBezTo>
                  <a:pt x="588503" y="509051"/>
                  <a:pt x="585654" y="570826"/>
                  <a:pt x="0" y="522069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4C51978B-862C-2BB5-D2BF-933418155E85}"/>
              </a:ext>
            </a:extLst>
          </p:cNvPr>
          <p:cNvSpPr/>
          <p:nvPr userDrawn="1"/>
        </p:nvSpPr>
        <p:spPr>
          <a:xfrm rot="2082952">
            <a:off x="11372798" y="4129906"/>
            <a:ext cx="209651" cy="188661"/>
          </a:xfrm>
          <a:custGeom>
            <a:avLst/>
            <a:gdLst>
              <a:gd name="connsiteX0" fmla="*/ 310645 w 500892"/>
              <a:gd name="connsiteY0" fmla="*/ 0 h 457949"/>
              <a:gd name="connsiteX1" fmla="*/ 317495 w 500892"/>
              <a:gd name="connsiteY1" fmla="*/ 10674 h 457949"/>
              <a:gd name="connsiteX2" fmla="*/ 447920 w 500892"/>
              <a:gd name="connsiteY2" fmla="*/ 138045 h 457949"/>
              <a:gd name="connsiteX3" fmla="*/ 500892 w 500892"/>
              <a:gd name="connsiteY3" fmla="*/ 174121 h 457949"/>
              <a:gd name="connsiteX4" fmla="*/ 419038 w 500892"/>
              <a:gd name="connsiteY4" fmla="*/ 231236 h 457949"/>
              <a:gd name="connsiteX5" fmla="*/ 240822 w 500892"/>
              <a:gd name="connsiteY5" fmla="*/ 454784 h 457949"/>
              <a:gd name="connsiteX6" fmla="*/ 239661 w 500892"/>
              <a:gd name="connsiteY6" fmla="*/ 457949 h 457949"/>
              <a:gd name="connsiteX7" fmla="*/ 185851 w 500892"/>
              <a:gd name="connsiteY7" fmla="*/ 374108 h 457949"/>
              <a:gd name="connsiteX8" fmla="*/ 84307 w 500892"/>
              <a:gd name="connsiteY8" fmla="*/ 270023 h 457949"/>
              <a:gd name="connsiteX9" fmla="*/ 0 w 500892"/>
              <a:gd name="connsiteY9" fmla="*/ 211196 h 457949"/>
              <a:gd name="connsiteX10" fmla="*/ 113634 w 500892"/>
              <a:gd name="connsiteY10" fmla="*/ 159033 h 457949"/>
              <a:gd name="connsiteX11" fmla="*/ 264242 w 500892"/>
              <a:gd name="connsiteY11" fmla="*/ 48731 h 457949"/>
              <a:gd name="connsiteX0" fmla="*/ 210162 w 500892"/>
              <a:gd name="connsiteY0" fmla="*/ 0 h 548384"/>
              <a:gd name="connsiteX1" fmla="*/ 317495 w 500892"/>
              <a:gd name="connsiteY1" fmla="*/ 101109 h 548384"/>
              <a:gd name="connsiteX2" fmla="*/ 447920 w 500892"/>
              <a:gd name="connsiteY2" fmla="*/ 228480 h 548384"/>
              <a:gd name="connsiteX3" fmla="*/ 500892 w 500892"/>
              <a:gd name="connsiteY3" fmla="*/ 264556 h 548384"/>
              <a:gd name="connsiteX4" fmla="*/ 419038 w 500892"/>
              <a:gd name="connsiteY4" fmla="*/ 321671 h 548384"/>
              <a:gd name="connsiteX5" fmla="*/ 240822 w 500892"/>
              <a:gd name="connsiteY5" fmla="*/ 545219 h 548384"/>
              <a:gd name="connsiteX6" fmla="*/ 239661 w 500892"/>
              <a:gd name="connsiteY6" fmla="*/ 548384 h 548384"/>
              <a:gd name="connsiteX7" fmla="*/ 185851 w 500892"/>
              <a:gd name="connsiteY7" fmla="*/ 464543 h 548384"/>
              <a:gd name="connsiteX8" fmla="*/ 84307 w 500892"/>
              <a:gd name="connsiteY8" fmla="*/ 360458 h 548384"/>
              <a:gd name="connsiteX9" fmla="*/ 0 w 500892"/>
              <a:gd name="connsiteY9" fmla="*/ 301631 h 548384"/>
              <a:gd name="connsiteX10" fmla="*/ 113634 w 500892"/>
              <a:gd name="connsiteY10" fmla="*/ 249468 h 548384"/>
              <a:gd name="connsiteX11" fmla="*/ 264242 w 500892"/>
              <a:gd name="connsiteY11" fmla="*/ 139166 h 548384"/>
              <a:gd name="connsiteX12" fmla="*/ 210162 w 500892"/>
              <a:gd name="connsiteY12" fmla="*/ 0 h 548384"/>
              <a:gd name="connsiteX0" fmla="*/ 264242 w 500892"/>
              <a:gd name="connsiteY0" fmla="*/ 42195 h 451413"/>
              <a:gd name="connsiteX1" fmla="*/ 317495 w 500892"/>
              <a:gd name="connsiteY1" fmla="*/ 4138 h 451413"/>
              <a:gd name="connsiteX2" fmla="*/ 447920 w 500892"/>
              <a:gd name="connsiteY2" fmla="*/ 131509 h 451413"/>
              <a:gd name="connsiteX3" fmla="*/ 500892 w 500892"/>
              <a:gd name="connsiteY3" fmla="*/ 167585 h 451413"/>
              <a:gd name="connsiteX4" fmla="*/ 419038 w 500892"/>
              <a:gd name="connsiteY4" fmla="*/ 224700 h 451413"/>
              <a:gd name="connsiteX5" fmla="*/ 240822 w 500892"/>
              <a:gd name="connsiteY5" fmla="*/ 448248 h 451413"/>
              <a:gd name="connsiteX6" fmla="*/ 239661 w 500892"/>
              <a:gd name="connsiteY6" fmla="*/ 451413 h 451413"/>
              <a:gd name="connsiteX7" fmla="*/ 185851 w 500892"/>
              <a:gd name="connsiteY7" fmla="*/ 367572 h 451413"/>
              <a:gd name="connsiteX8" fmla="*/ 84307 w 500892"/>
              <a:gd name="connsiteY8" fmla="*/ 263487 h 451413"/>
              <a:gd name="connsiteX9" fmla="*/ 0 w 500892"/>
              <a:gd name="connsiteY9" fmla="*/ 204660 h 451413"/>
              <a:gd name="connsiteX10" fmla="*/ 113634 w 500892"/>
              <a:gd name="connsiteY10" fmla="*/ 152497 h 451413"/>
              <a:gd name="connsiteX11" fmla="*/ 264242 w 500892"/>
              <a:gd name="connsiteY11" fmla="*/ 42195 h 451413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84307 w 500892"/>
              <a:gd name="connsiteY8" fmla="*/ 259349 h 447275"/>
              <a:gd name="connsiteX9" fmla="*/ 0 w 500892"/>
              <a:gd name="connsiteY9" fmla="*/ 200522 h 447275"/>
              <a:gd name="connsiteX10" fmla="*/ 113634 w 500892"/>
              <a:gd name="connsiteY10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0 w 500892"/>
              <a:gd name="connsiteY8" fmla="*/ 200522 h 447275"/>
              <a:gd name="connsiteX9" fmla="*/ 113634 w 500892"/>
              <a:gd name="connsiteY9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0 w 500892"/>
              <a:gd name="connsiteY7" fmla="*/ 200522 h 447275"/>
              <a:gd name="connsiteX8" fmla="*/ 113634 w 500892"/>
              <a:gd name="connsiteY8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240822 w 500892"/>
              <a:gd name="connsiteY4" fmla="*/ 444110 h 447275"/>
              <a:gd name="connsiteX5" fmla="*/ 239661 w 500892"/>
              <a:gd name="connsiteY5" fmla="*/ 447275 h 447275"/>
              <a:gd name="connsiteX6" fmla="*/ 0 w 500892"/>
              <a:gd name="connsiteY6" fmla="*/ 200522 h 447275"/>
              <a:gd name="connsiteX7" fmla="*/ 113634 w 500892"/>
              <a:gd name="connsiteY7" fmla="*/ 148359 h 447275"/>
              <a:gd name="connsiteX0" fmla="*/ 113634 w 501759"/>
              <a:gd name="connsiteY0" fmla="*/ 148359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6" fmla="*/ 113634 w 501759"/>
              <a:gd name="connsiteY6" fmla="*/ 148359 h 447275"/>
              <a:gd name="connsiteX0" fmla="*/ 0 w 501759"/>
              <a:gd name="connsiteY0" fmla="*/ 200522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0" fmla="*/ 0 w 501272"/>
              <a:gd name="connsiteY0" fmla="*/ 512021 h 758774"/>
              <a:gd name="connsiteX1" fmla="*/ 136624 w 501272"/>
              <a:gd name="connsiteY1" fmla="*/ 0 h 758774"/>
              <a:gd name="connsiteX2" fmla="*/ 500892 w 501272"/>
              <a:gd name="connsiteY2" fmla="*/ 474946 h 758774"/>
              <a:gd name="connsiteX3" fmla="*/ 240822 w 501272"/>
              <a:gd name="connsiteY3" fmla="*/ 755609 h 758774"/>
              <a:gd name="connsiteX4" fmla="*/ 239661 w 501272"/>
              <a:gd name="connsiteY4" fmla="*/ 758774 h 758774"/>
              <a:gd name="connsiteX5" fmla="*/ 0 w 501272"/>
              <a:gd name="connsiteY5" fmla="*/ 512021 h 758774"/>
              <a:gd name="connsiteX0" fmla="*/ 0 w 862812"/>
              <a:gd name="connsiteY0" fmla="*/ 512021 h 758774"/>
              <a:gd name="connsiteX1" fmla="*/ 136624 w 862812"/>
              <a:gd name="connsiteY1" fmla="*/ 0 h 758774"/>
              <a:gd name="connsiteX2" fmla="*/ 862633 w 862812"/>
              <a:gd name="connsiteY2" fmla="*/ 525187 h 758774"/>
              <a:gd name="connsiteX3" fmla="*/ 240822 w 862812"/>
              <a:gd name="connsiteY3" fmla="*/ 755609 h 758774"/>
              <a:gd name="connsiteX4" fmla="*/ 239661 w 862812"/>
              <a:gd name="connsiteY4" fmla="*/ 758774 h 758774"/>
              <a:gd name="connsiteX5" fmla="*/ 0 w 862812"/>
              <a:gd name="connsiteY5" fmla="*/ 512021 h 758774"/>
              <a:gd name="connsiteX0" fmla="*/ 0 w 1556148"/>
              <a:gd name="connsiteY0" fmla="*/ 411537 h 758774"/>
              <a:gd name="connsiteX1" fmla="*/ 829960 w 1556148"/>
              <a:gd name="connsiteY1" fmla="*/ 0 h 758774"/>
              <a:gd name="connsiteX2" fmla="*/ 1555969 w 1556148"/>
              <a:gd name="connsiteY2" fmla="*/ 525187 h 758774"/>
              <a:gd name="connsiteX3" fmla="*/ 934158 w 1556148"/>
              <a:gd name="connsiteY3" fmla="*/ 755609 h 758774"/>
              <a:gd name="connsiteX4" fmla="*/ 932997 w 1556148"/>
              <a:gd name="connsiteY4" fmla="*/ 758774 h 758774"/>
              <a:gd name="connsiteX5" fmla="*/ 0 w 1556148"/>
              <a:gd name="connsiteY5" fmla="*/ 411537 h 758774"/>
              <a:gd name="connsiteX0" fmla="*/ 0 w 1556148"/>
              <a:gd name="connsiteY0" fmla="*/ 411537 h 1020031"/>
              <a:gd name="connsiteX1" fmla="*/ 829960 w 1556148"/>
              <a:gd name="connsiteY1" fmla="*/ 0 h 1020031"/>
              <a:gd name="connsiteX2" fmla="*/ 1555969 w 1556148"/>
              <a:gd name="connsiteY2" fmla="*/ 525187 h 1020031"/>
              <a:gd name="connsiteX3" fmla="*/ 934158 w 1556148"/>
              <a:gd name="connsiteY3" fmla="*/ 755609 h 1020031"/>
              <a:gd name="connsiteX4" fmla="*/ 711933 w 1556148"/>
              <a:gd name="connsiteY4" fmla="*/ 1020031 h 1020031"/>
              <a:gd name="connsiteX5" fmla="*/ 0 w 1556148"/>
              <a:gd name="connsiteY5" fmla="*/ 411537 h 1020031"/>
              <a:gd name="connsiteX0" fmla="*/ 0 w 1355256"/>
              <a:gd name="connsiteY0" fmla="*/ 411537 h 1020031"/>
              <a:gd name="connsiteX1" fmla="*/ 829960 w 1355256"/>
              <a:gd name="connsiteY1" fmla="*/ 0 h 1020031"/>
              <a:gd name="connsiteX2" fmla="*/ 1355002 w 1355256"/>
              <a:gd name="connsiteY2" fmla="*/ 495042 h 1020031"/>
              <a:gd name="connsiteX3" fmla="*/ 934158 w 1355256"/>
              <a:gd name="connsiteY3" fmla="*/ 755609 h 1020031"/>
              <a:gd name="connsiteX4" fmla="*/ 711933 w 1355256"/>
              <a:gd name="connsiteY4" fmla="*/ 1020031 h 1020031"/>
              <a:gd name="connsiteX5" fmla="*/ 0 w 1355256"/>
              <a:gd name="connsiteY5" fmla="*/ 411537 h 1020031"/>
              <a:gd name="connsiteX0" fmla="*/ 0 w 1355178"/>
              <a:gd name="connsiteY0" fmla="*/ 421586 h 1030080"/>
              <a:gd name="connsiteX1" fmla="*/ 618945 w 1355178"/>
              <a:gd name="connsiteY1" fmla="*/ 0 h 1030080"/>
              <a:gd name="connsiteX2" fmla="*/ 1355002 w 1355178"/>
              <a:gd name="connsiteY2" fmla="*/ 505091 h 1030080"/>
              <a:gd name="connsiteX3" fmla="*/ 934158 w 1355178"/>
              <a:gd name="connsiteY3" fmla="*/ 765658 h 1030080"/>
              <a:gd name="connsiteX4" fmla="*/ 711933 w 1355178"/>
              <a:gd name="connsiteY4" fmla="*/ 1030080 h 1030080"/>
              <a:gd name="connsiteX5" fmla="*/ 0 w 1355178"/>
              <a:gd name="connsiteY5" fmla="*/ 421586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863819 w 1284839"/>
              <a:gd name="connsiteY3" fmla="*/ 765658 h 1030080"/>
              <a:gd name="connsiteX4" fmla="*/ 641594 w 1284839"/>
              <a:gd name="connsiteY4" fmla="*/ 1030080 h 1030080"/>
              <a:gd name="connsiteX5" fmla="*/ 0 w 1284839"/>
              <a:gd name="connsiteY5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4663" h="1030080">
                <a:moveTo>
                  <a:pt x="0" y="522069"/>
                </a:moveTo>
                <a:cubicBezTo>
                  <a:pt x="544610" y="478675"/>
                  <a:pt x="526511" y="515667"/>
                  <a:pt x="548606" y="0"/>
                </a:cubicBezTo>
                <a:cubicBezTo>
                  <a:pt x="643294" y="504933"/>
                  <a:pt x="604106" y="481315"/>
                  <a:pt x="1284663" y="505091"/>
                </a:cubicBezTo>
                <a:cubicBezTo>
                  <a:pt x="618132" y="529362"/>
                  <a:pt x="604741" y="513440"/>
                  <a:pt x="641594" y="1030080"/>
                </a:cubicBezTo>
                <a:cubicBezTo>
                  <a:pt x="588503" y="509051"/>
                  <a:pt x="585654" y="570826"/>
                  <a:pt x="0" y="522069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ECB175DB-67A1-04D4-8EDF-52F9DF48C804}"/>
              </a:ext>
            </a:extLst>
          </p:cNvPr>
          <p:cNvSpPr/>
          <p:nvPr userDrawn="1"/>
        </p:nvSpPr>
        <p:spPr>
          <a:xfrm rot="2082952">
            <a:off x="10991653" y="4642561"/>
            <a:ext cx="209651" cy="188661"/>
          </a:xfrm>
          <a:custGeom>
            <a:avLst/>
            <a:gdLst>
              <a:gd name="connsiteX0" fmla="*/ 310645 w 500892"/>
              <a:gd name="connsiteY0" fmla="*/ 0 h 457949"/>
              <a:gd name="connsiteX1" fmla="*/ 317495 w 500892"/>
              <a:gd name="connsiteY1" fmla="*/ 10674 h 457949"/>
              <a:gd name="connsiteX2" fmla="*/ 447920 w 500892"/>
              <a:gd name="connsiteY2" fmla="*/ 138045 h 457949"/>
              <a:gd name="connsiteX3" fmla="*/ 500892 w 500892"/>
              <a:gd name="connsiteY3" fmla="*/ 174121 h 457949"/>
              <a:gd name="connsiteX4" fmla="*/ 419038 w 500892"/>
              <a:gd name="connsiteY4" fmla="*/ 231236 h 457949"/>
              <a:gd name="connsiteX5" fmla="*/ 240822 w 500892"/>
              <a:gd name="connsiteY5" fmla="*/ 454784 h 457949"/>
              <a:gd name="connsiteX6" fmla="*/ 239661 w 500892"/>
              <a:gd name="connsiteY6" fmla="*/ 457949 h 457949"/>
              <a:gd name="connsiteX7" fmla="*/ 185851 w 500892"/>
              <a:gd name="connsiteY7" fmla="*/ 374108 h 457949"/>
              <a:gd name="connsiteX8" fmla="*/ 84307 w 500892"/>
              <a:gd name="connsiteY8" fmla="*/ 270023 h 457949"/>
              <a:gd name="connsiteX9" fmla="*/ 0 w 500892"/>
              <a:gd name="connsiteY9" fmla="*/ 211196 h 457949"/>
              <a:gd name="connsiteX10" fmla="*/ 113634 w 500892"/>
              <a:gd name="connsiteY10" fmla="*/ 159033 h 457949"/>
              <a:gd name="connsiteX11" fmla="*/ 264242 w 500892"/>
              <a:gd name="connsiteY11" fmla="*/ 48731 h 457949"/>
              <a:gd name="connsiteX0" fmla="*/ 210162 w 500892"/>
              <a:gd name="connsiteY0" fmla="*/ 0 h 548384"/>
              <a:gd name="connsiteX1" fmla="*/ 317495 w 500892"/>
              <a:gd name="connsiteY1" fmla="*/ 101109 h 548384"/>
              <a:gd name="connsiteX2" fmla="*/ 447920 w 500892"/>
              <a:gd name="connsiteY2" fmla="*/ 228480 h 548384"/>
              <a:gd name="connsiteX3" fmla="*/ 500892 w 500892"/>
              <a:gd name="connsiteY3" fmla="*/ 264556 h 548384"/>
              <a:gd name="connsiteX4" fmla="*/ 419038 w 500892"/>
              <a:gd name="connsiteY4" fmla="*/ 321671 h 548384"/>
              <a:gd name="connsiteX5" fmla="*/ 240822 w 500892"/>
              <a:gd name="connsiteY5" fmla="*/ 545219 h 548384"/>
              <a:gd name="connsiteX6" fmla="*/ 239661 w 500892"/>
              <a:gd name="connsiteY6" fmla="*/ 548384 h 548384"/>
              <a:gd name="connsiteX7" fmla="*/ 185851 w 500892"/>
              <a:gd name="connsiteY7" fmla="*/ 464543 h 548384"/>
              <a:gd name="connsiteX8" fmla="*/ 84307 w 500892"/>
              <a:gd name="connsiteY8" fmla="*/ 360458 h 548384"/>
              <a:gd name="connsiteX9" fmla="*/ 0 w 500892"/>
              <a:gd name="connsiteY9" fmla="*/ 301631 h 548384"/>
              <a:gd name="connsiteX10" fmla="*/ 113634 w 500892"/>
              <a:gd name="connsiteY10" fmla="*/ 249468 h 548384"/>
              <a:gd name="connsiteX11" fmla="*/ 264242 w 500892"/>
              <a:gd name="connsiteY11" fmla="*/ 139166 h 548384"/>
              <a:gd name="connsiteX12" fmla="*/ 210162 w 500892"/>
              <a:gd name="connsiteY12" fmla="*/ 0 h 548384"/>
              <a:gd name="connsiteX0" fmla="*/ 264242 w 500892"/>
              <a:gd name="connsiteY0" fmla="*/ 42195 h 451413"/>
              <a:gd name="connsiteX1" fmla="*/ 317495 w 500892"/>
              <a:gd name="connsiteY1" fmla="*/ 4138 h 451413"/>
              <a:gd name="connsiteX2" fmla="*/ 447920 w 500892"/>
              <a:gd name="connsiteY2" fmla="*/ 131509 h 451413"/>
              <a:gd name="connsiteX3" fmla="*/ 500892 w 500892"/>
              <a:gd name="connsiteY3" fmla="*/ 167585 h 451413"/>
              <a:gd name="connsiteX4" fmla="*/ 419038 w 500892"/>
              <a:gd name="connsiteY4" fmla="*/ 224700 h 451413"/>
              <a:gd name="connsiteX5" fmla="*/ 240822 w 500892"/>
              <a:gd name="connsiteY5" fmla="*/ 448248 h 451413"/>
              <a:gd name="connsiteX6" fmla="*/ 239661 w 500892"/>
              <a:gd name="connsiteY6" fmla="*/ 451413 h 451413"/>
              <a:gd name="connsiteX7" fmla="*/ 185851 w 500892"/>
              <a:gd name="connsiteY7" fmla="*/ 367572 h 451413"/>
              <a:gd name="connsiteX8" fmla="*/ 84307 w 500892"/>
              <a:gd name="connsiteY8" fmla="*/ 263487 h 451413"/>
              <a:gd name="connsiteX9" fmla="*/ 0 w 500892"/>
              <a:gd name="connsiteY9" fmla="*/ 204660 h 451413"/>
              <a:gd name="connsiteX10" fmla="*/ 113634 w 500892"/>
              <a:gd name="connsiteY10" fmla="*/ 152497 h 451413"/>
              <a:gd name="connsiteX11" fmla="*/ 264242 w 500892"/>
              <a:gd name="connsiteY11" fmla="*/ 42195 h 451413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84307 w 500892"/>
              <a:gd name="connsiteY8" fmla="*/ 259349 h 447275"/>
              <a:gd name="connsiteX9" fmla="*/ 0 w 500892"/>
              <a:gd name="connsiteY9" fmla="*/ 200522 h 447275"/>
              <a:gd name="connsiteX10" fmla="*/ 113634 w 500892"/>
              <a:gd name="connsiteY10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185851 w 500892"/>
              <a:gd name="connsiteY7" fmla="*/ 363434 h 447275"/>
              <a:gd name="connsiteX8" fmla="*/ 0 w 500892"/>
              <a:gd name="connsiteY8" fmla="*/ 200522 h 447275"/>
              <a:gd name="connsiteX9" fmla="*/ 113634 w 500892"/>
              <a:gd name="connsiteY9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419038 w 500892"/>
              <a:gd name="connsiteY4" fmla="*/ 220562 h 447275"/>
              <a:gd name="connsiteX5" fmla="*/ 240822 w 500892"/>
              <a:gd name="connsiteY5" fmla="*/ 444110 h 447275"/>
              <a:gd name="connsiteX6" fmla="*/ 239661 w 500892"/>
              <a:gd name="connsiteY6" fmla="*/ 447275 h 447275"/>
              <a:gd name="connsiteX7" fmla="*/ 0 w 500892"/>
              <a:gd name="connsiteY7" fmla="*/ 200522 h 447275"/>
              <a:gd name="connsiteX8" fmla="*/ 113634 w 500892"/>
              <a:gd name="connsiteY8" fmla="*/ 148359 h 447275"/>
              <a:gd name="connsiteX0" fmla="*/ 113634 w 500892"/>
              <a:gd name="connsiteY0" fmla="*/ 148359 h 447275"/>
              <a:gd name="connsiteX1" fmla="*/ 317495 w 500892"/>
              <a:gd name="connsiteY1" fmla="*/ 0 h 447275"/>
              <a:gd name="connsiteX2" fmla="*/ 447920 w 500892"/>
              <a:gd name="connsiteY2" fmla="*/ 127371 h 447275"/>
              <a:gd name="connsiteX3" fmla="*/ 500892 w 500892"/>
              <a:gd name="connsiteY3" fmla="*/ 163447 h 447275"/>
              <a:gd name="connsiteX4" fmla="*/ 240822 w 500892"/>
              <a:gd name="connsiteY4" fmla="*/ 444110 h 447275"/>
              <a:gd name="connsiteX5" fmla="*/ 239661 w 500892"/>
              <a:gd name="connsiteY5" fmla="*/ 447275 h 447275"/>
              <a:gd name="connsiteX6" fmla="*/ 0 w 500892"/>
              <a:gd name="connsiteY6" fmla="*/ 200522 h 447275"/>
              <a:gd name="connsiteX7" fmla="*/ 113634 w 500892"/>
              <a:gd name="connsiteY7" fmla="*/ 148359 h 447275"/>
              <a:gd name="connsiteX0" fmla="*/ 113634 w 501759"/>
              <a:gd name="connsiteY0" fmla="*/ 148359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6" fmla="*/ 113634 w 501759"/>
              <a:gd name="connsiteY6" fmla="*/ 148359 h 447275"/>
              <a:gd name="connsiteX0" fmla="*/ 0 w 501759"/>
              <a:gd name="connsiteY0" fmla="*/ 200522 h 447275"/>
              <a:gd name="connsiteX1" fmla="*/ 317495 w 501759"/>
              <a:gd name="connsiteY1" fmla="*/ 0 h 447275"/>
              <a:gd name="connsiteX2" fmla="*/ 500892 w 501759"/>
              <a:gd name="connsiteY2" fmla="*/ 163447 h 447275"/>
              <a:gd name="connsiteX3" fmla="*/ 240822 w 501759"/>
              <a:gd name="connsiteY3" fmla="*/ 444110 h 447275"/>
              <a:gd name="connsiteX4" fmla="*/ 239661 w 501759"/>
              <a:gd name="connsiteY4" fmla="*/ 447275 h 447275"/>
              <a:gd name="connsiteX5" fmla="*/ 0 w 501759"/>
              <a:gd name="connsiteY5" fmla="*/ 200522 h 447275"/>
              <a:gd name="connsiteX0" fmla="*/ 0 w 501272"/>
              <a:gd name="connsiteY0" fmla="*/ 512021 h 758774"/>
              <a:gd name="connsiteX1" fmla="*/ 136624 w 501272"/>
              <a:gd name="connsiteY1" fmla="*/ 0 h 758774"/>
              <a:gd name="connsiteX2" fmla="*/ 500892 w 501272"/>
              <a:gd name="connsiteY2" fmla="*/ 474946 h 758774"/>
              <a:gd name="connsiteX3" fmla="*/ 240822 w 501272"/>
              <a:gd name="connsiteY3" fmla="*/ 755609 h 758774"/>
              <a:gd name="connsiteX4" fmla="*/ 239661 w 501272"/>
              <a:gd name="connsiteY4" fmla="*/ 758774 h 758774"/>
              <a:gd name="connsiteX5" fmla="*/ 0 w 501272"/>
              <a:gd name="connsiteY5" fmla="*/ 512021 h 758774"/>
              <a:gd name="connsiteX0" fmla="*/ 0 w 862812"/>
              <a:gd name="connsiteY0" fmla="*/ 512021 h 758774"/>
              <a:gd name="connsiteX1" fmla="*/ 136624 w 862812"/>
              <a:gd name="connsiteY1" fmla="*/ 0 h 758774"/>
              <a:gd name="connsiteX2" fmla="*/ 862633 w 862812"/>
              <a:gd name="connsiteY2" fmla="*/ 525187 h 758774"/>
              <a:gd name="connsiteX3" fmla="*/ 240822 w 862812"/>
              <a:gd name="connsiteY3" fmla="*/ 755609 h 758774"/>
              <a:gd name="connsiteX4" fmla="*/ 239661 w 862812"/>
              <a:gd name="connsiteY4" fmla="*/ 758774 h 758774"/>
              <a:gd name="connsiteX5" fmla="*/ 0 w 862812"/>
              <a:gd name="connsiteY5" fmla="*/ 512021 h 758774"/>
              <a:gd name="connsiteX0" fmla="*/ 0 w 1556148"/>
              <a:gd name="connsiteY0" fmla="*/ 411537 h 758774"/>
              <a:gd name="connsiteX1" fmla="*/ 829960 w 1556148"/>
              <a:gd name="connsiteY1" fmla="*/ 0 h 758774"/>
              <a:gd name="connsiteX2" fmla="*/ 1555969 w 1556148"/>
              <a:gd name="connsiteY2" fmla="*/ 525187 h 758774"/>
              <a:gd name="connsiteX3" fmla="*/ 934158 w 1556148"/>
              <a:gd name="connsiteY3" fmla="*/ 755609 h 758774"/>
              <a:gd name="connsiteX4" fmla="*/ 932997 w 1556148"/>
              <a:gd name="connsiteY4" fmla="*/ 758774 h 758774"/>
              <a:gd name="connsiteX5" fmla="*/ 0 w 1556148"/>
              <a:gd name="connsiteY5" fmla="*/ 411537 h 758774"/>
              <a:gd name="connsiteX0" fmla="*/ 0 w 1556148"/>
              <a:gd name="connsiteY0" fmla="*/ 411537 h 1020031"/>
              <a:gd name="connsiteX1" fmla="*/ 829960 w 1556148"/>
              <a:gd name="connsiteY1" fmla="*/ 0 h 1020031"/>
              <a:gd name="connsiteX2" fmla="*/ 1555969 w 1556148"/>
              <a:gd name="connsiteY2" fmla="*/ 525187 h 1020031"/>
              <a:gd name="connsiteX3" fmla="*/ 934158 w 1556148"/>
              <a:gd name="connsiteY3" fmla="*/ 755609 h 1020031"/>
              <a:gd name="connsiteX4" fmla="*/ 711933 w 1556148"/>
              <a:gd name="connsiteY4" fmla="*/ 1020031 h 1020031"/>
              <a:gd name="connsiteX5" fmla="*/ 0 w 1556148"/>
              <a:gd name="connsiteY5" fmla="*/ 411537 h 1020031"/>
              <a:gd name="connsiteX0" fmla="*/ 0 w 1355256"/>
              <a:gd name="connsiteY0" fmla="*/ 411537 h 1020031"/>
              <a:gd name="connsiteX1" fmla="*/ 829960 w 1355256"/>
              <a:gd name="connsiteY1" fmla="*/ 0 h 1020031"/>
              <a:gd name="connsiteX2" fmla="*/ 1355002 w 1355256"/>
              <a:gd name="connsiteY2" fmla="*/ 495042 h 1020031"/>
              <a:gd name="connsiteX3" fmla="*/ 934158 w 1355256"/>
              <a:gd name="connsiteY3" fmla="*/ 755609 h 1020031"/>
              <a:gd name="connsiteX4" fmla="*/ 711933 w 1355256"/>
              <a:gd name="connsiteY4" fmla="*/ 1020031 h 1020031"/>
              <a:gd name="connsiteX5" fmla="*/ 0 w 1355256"/>
              <a:gd name="connsiteY5" fmla="*/ 411537 h 1020031"/>
              <a:gd name="connsiteX0" fmla="*/ 0 w 1355178"/>
              <a:gd name="connsiteY0" fmla="*/ 421586 h 1030080"/>
              <a:gd name="connsiteX1" fmla="*/ 618945 w 1355178"/>
              <a:gd name="connsiteY1" fmla="*/ 0 h 1030080"/>
              <a:gd name="connsiteX2" fmla="*/ 1355002 w 1355178"/>
              <a:gd name="connsiteY2" fmla="*/ 505091 h 1030080"/>
              <a:gd name="connsiteX3" fmla="*/ 934158 w 1355178"/>
              <a:gd name="connsiteY3" fmla="*/ 765658 h 1030080"/>
              <a:gd name="connsiteX4" fmla="*/ 711933 w 1355178"/>
              <a:gd name="connsiteY4" fmla="*/ 1030080 h 1030080"/>
              <a:gd name="connsiteX5" fmla="*/ 0 w 1355178"/>
              <a:gd name="connsiteY5" fmla="*/ 421586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863819 w 1284839"/>
              <a:gd name="connsiteY3" fmla="*/ 765658 h 1030080"/>
              <a:gd name="connsiteX4" fmla="*/ 641594 w 1284839"/>
              <a:gd name="connsiteY4" fmla="*/ 1030080 h 1030080"/>
              <a:gd name="connsiteX5" fmla="*/ 0 w 1284839"/>
              <a:gd name="connsiteY5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839"/>
              <a:gd name="connsiteY0" fmla="*/ 522069 h 1030080"/>
              <a:gd name="connsiteX1" fmla="*/ 548606 w 1284839"/>
              <a:gd name="connsiteY1" fmla="*/ 0 h 1030080"/>
              <a:gd name="connsiteX2" fmla="*/ 1284663 w 1284839"/>
              <a:gd name="connsiteY2" fmla="*/ 505091 h 1030080"/>
              <a:gd name="connsiteX3" fmla="*/ 641594 w 1284839"/>
              <a:gd name="connsiteY3" fmla="*/ 1030080 h 1030080"/>
              <a:gd name="connsiteX4" fmla="*/ 0 w 1284839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  <a:gd name="connsiteX0" fmla="*/ 0 w 1284663"/>
              <a:gd name="connsiteY0" fmla="*/ 522069 h 1030080"/>
              <a:gd name="connsiteX1" fmla="*/ 548606 w 1284663"/>
              <a:gd name="connsiteY1" fmla="*/ 0 h 1030080"/>
              <a:gd name="connsiteX2" fmla="*/ 1284663 w 1284663"/>
              <a:gd name="connsiteY2" fmla="*/ 505091 h 1030080"/>
              <a:gd name="connsiteX3" fmla="*/ 641594 w 1284663"/>
              <a:gd name="connsiteY3" fmla="*/ 1030080 h 1030080"/>
              <a:gd name="connsiteX4" fmla="*/ 0 w 1284663"/>
              <a:gd name="connsiteY4" fmla="*/ 522069 h 103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4663" h="1030080">
                <a:moveTo>
                  <a:pt x="0" y="522069"/>
                </a:moveTo>
                <a:cubicBezTo>
                  <a:pt x="544610" y="478675"/>
                  <a:pt x="526511" y="515667"/>
                  <a:pt x="548606" y="0"/>
                </a:cubicBezTo>
                <a:cubicBezTo>
                  <a:pt x="643294" y="504933"/>
                  <a:pt x="604106" y="481315"/>
                  <a:pt x="1284663" y="505091"/>
                </a:cubicBezTo>
                <a:cubicBezTo>
                  <a:pt x="618132" y="529362"/>
                  <a:pt x="604741" y="513440"/>
                  <a:pt x="641594" y="1030080"/>
                </a:cubicBezTo>
                <a:cubicBezTo>
                  <a:pt x="588503" y="509051"/>
                  <a:pt x="585654" y="570826"/>
                  <a:pt x="0" y="522069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7" name="日付プレースホルダー 43">
            <a:extLst>
              <a:ext uri="{FF2B5EF4-FFF2-40B4-BE49-F238E27FC236}">
                <a16:creationId xmlns:a16="http://schemas.microsoft.com/office/drawing/2014/main" id="{532A24B6-D3A0-81CA-BBB3-8A89EAD9DC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52195" y="6424433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fld id="{CFE48EE6-E516-46FC-814C-6BAE063099A8}" type="datetime1">
              <a:rPr lang="ja-JP" altLang="en-US" smtClean="0"/>
              <a:t>2023/6/25</a:t>
            </a:fld>
            <a:endParaRPr lang="ja-JP" altLang="en-US" dirty="0"/>
          </a:p>
        </p:txBody>
      </p:sp>
      <p:sp>
        <p:nvSpPr>
          <p:cNvPr id="30" name="タイトル 1">
            <a:extLst>
              <a:ext uri="{FF2B5EF4-FFF2-40B4-BE49-F238E27FC236}">
                <a16:creationId xmlns:a16="http://schemas.microsoft.com/office/drawing/2014/main" id="{4652F539-C799-8896-BBFA-9783F4DE3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302" y="1641823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1" name="テキスト プレースホルダー 3">
            <a:extLst>
              <a:ext uri="{FF2B5EF4-FFF2-40B4-BE49-F238E27FC236}">
                <a16:creationId xmlns:a16="http://schemas.microsoft.com/office/drawing/2014/main" id="{F269B3E5-BE6C-0BF0-9716-487D5AE768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 rot="21168683">
            <a:off x="3467469" y="3603380"/>
            <a:ext cx="7788597" cy="108134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32" name="テキスト プレースホルダー 3">
            <a:extLst>
              <a:ext uri="{FF2B5EF4-FFF2-40B4-BE49-F238E27FC236}">
                <a16:creationId xmlns:a16="http://schemas.microsoft.com/office/drawing/2014/main" id="{FE6CB01B-A5D7-0AC4-953C-D6938E63771E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 rot="21078353">
            <a:off x="2640622" y="4814091"/>
            <a:ext cx="7788597" cy="108134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64C28149-55B0-A182-5FB5-A2765F63127C}"/>
              </a:ext>
            </a:extLst>
          </p:cNvPr>
          <p:cNvSpPr txBox="1"/>
          <p:nvPr userDrawn="1"/>
        </p:nvSpPr>
        <p:spPr>
          <a:xfrm>
            <a:off x="8557729" y="4955640"/>
            <a:ext cx="1030731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ja-JP" altLang="en-US" sz="8000" b="1" dirty="0">
                <a:solidFill>
                  <a:schemeClr val="accent4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★</a:t>
            </a:r>
            <a:endParaRPr kumimoji="1" lang="ja-JP" altLang="en-US" sz="8000" b="1" dirty="0">
              <a:solidFill>
                <a:schemeClr val="accent4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CD3B55AC-6D4B-1B7F-F015-EFC5B0E54BB6}"/>
              </a:ext>
            </a:extLst>
          </p:cNvPr>
          <p:cNvSpPr txBox="1"/>
          <p:nvPr userDrawn="1"/>
        </p:nvSpPr>
        <p:spPr>
          <a:xfrm>
            <a:off x="7830763" y="4746252"/>
            <a:ext cx="1030731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ja-JP" altLang="en-US" sz="8000" b="1" dirty="0">
                <a:solidFill>
                  <a:schemeClr val="accent4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★</a:t>
            </a:r>
            <a:endParaRPr kumimoji="1" lang="ja-JP" altLang="en-US" sz="8000" b="1" dirty="0">
              <a:solidFill>
                <a:schemeClr val="accent4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40626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四角形: 角を丸くする 29">
            <a:extLst>
              <a:ext uri="{FF2B5EF4-FFF2-40B4-BE49-F238E27FC236}">
                <a16:creationId xmlns:a16="http://schemas.microsoft.com/office/drawing/2014/main" id="{C21EB2C6-07BC-6B80-C952-B3A81AF12C3D}"/>
              </a:ext>
            </a:extLst>
          </p:cNvPr>
          <p:cNvSpPr/>
          <p:nvPr userDrawn="1"/>
        </p:nvSpPr>
        <p:spPr>
          <a:xfrm>
            <a:off x="6210475" y="1911011"/>
            <a:ext cx="5852417" cy="3299546"/>
          </a:xfrm>
          <a:prstGeom prst="roundRect">
            <a:avLst>
              <a:gd name="adj" fmla="val 8919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四角形: 角を丸くする 30">
            <a:extLst>
              <a:ext uri="{FF2B5EF4-FFF2-40B4-BE49-F238E27FC236}">
                <a16:creationId xmlns:a16="http://schemas.microsoft.com/office/drawing/2014/main" id="{885F98B7-96EC-5406-A616-36319EB2E5B2}"/>
              </a:ext>
            </a:extLst>
          </p:cNvPr>
          <p:cNvSpPr/>
          <p:nvPr userDrawn="1"/>
        </p:nvSpPr>
        <p:spPr>
          <a:xfrm>
            <a:off x="117105" y="5551195"/>
            <a:ext cx="5852417" cy="1253188"/>
          </a:xfrm>
          <a:prstGeom prst="roundRect">
            <a:avLst>
              <a:gd name="adj" fmla="val 8919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四角形: 角を丸くする 31">
            <a:extLst>
              <a:ext uri="{FF2B5EF4-FFF2-40B4-BE49-F238E27FC236}">
                <a16:creationId xmlns:a16="http://schemas.microsoft.com/office/drawing/2014/main" id="{93061F61-10D6-B410-E636-1B958FA64E76}"/>
              </a:ext>
            </a:extLst>
          </p:cNvPr>
          <p:cNvSpPr/>
          <p:nvPr userDrawn="1"/>
        </p:nvSpPr>
        <p:spPr>
          <a:xfrm>
            <a:off x="6222479" y="5574655"/>
            <a:ext cx="5852417" cy="1229727"/>
          </a:xfrm>
          <a:prstGeom prst="roundRect">
            <a:avLst>
              <a:gd name="adj" fmla="val 8919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四角形: 角を丸くする 19">
            <a:extLst>
              <a:ext uri="{FF2B5EF4-FFF2-40B4-BE49-F238E27FC236}">
                <a16:creationId xmlns:a16="http://schemas.microsoft.com/office/drawing/2014/main" id="{E5AF3F6B-9DD3-0DCF-BEED-4E380065E59F}"/>
              </a:ext>
            </a:extLst>
          </p:cNvPr>
          <p:cNvSpPr/>
          <p:nvPr userDrawn="1"/>
        </p:nvSpPr>
        <p:spPr>
          <a:xfrm>
            <a:off x="129108" y="1920983"/>
            <a:ext cx="5852417" cy="3299546"/>
          </a:xfrm>
          <a:prstGeom prst="roundRect">
            <a:avLst>
              <a:gd name="adj" fmla="val 8919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BA0ED80-4217-B224-FC67-F96CF32A1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1990" y="418742"/>
            <a:ext cx="8861809" cy="666480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C822A9-32AD-3704-7B39-7FA733566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3AAE7-CFD4-4CB9-A1E3-2A8935BD8C71}" type="datetime1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A189187-EBD7-1C7C-6B11-A46A5FE4C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いまどきの言語入門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997259-AB5C-BAA2-CA11-1ADE74F68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CB13A-9B5B-4681-8F26-B8623663926E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graphicFrame>
        <p:nvGraphicFramePr>
          <p:cNvPr id="7" name="表 2">
            <a:extLst>
              <a:ext uri="{FF2B5EF4-FFF2-40B4-BE49-F238E27FC236}">
                <a16:creationId xmlns:a16="http://schemas.microsoft.com/office/drawing/2014/main" id="{ECF216FE-16F7-7958-FD93-3CF85E6F612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83389227"/>
              </p:ext>
            </p:extLst>
          </p:nvPr>
        </p:nvGraphicFramePr>
        <p:xfrm>
          <a:off x="129107" y="1135556"/>
          <a:ext cx="11820846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20846">
                  <a:extLst>
                    <a:ext uri="{9D8B030D-6E8A-4147-A177-3AD203B41FA5}">
                      <a16:colId xmlns:a16="http://schemas.microsoft.com/office/drawing/2014/main" val="689552810"/>
                    </a:ext>
                  </a:extLst>
                </a:gridCol>
              </a:tblGrid>
              <a:tr h="1308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7053014"/>
                  </a:ext>
                </a:extLst>
              </a:tr>
            </a:tbl>
          </a:graphicData>
        </a:graphic>
      </p:graphicFrame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4FF4B685-A760-C4F7-4CB4-7DD458740588}"/>
              </a:ext>
            </a:extLst>
          </p:cNvPr>
          <p:cNvCxnSpPr>
            <a:cxnSpLocks/>
          </p:cNvCxnSpPr>
          <p:nvPr/>
        </p:nvCxnSpPr>
        <p:spPr>
          <a:xfrm>
            <a:off x="6096000" y="1667042"/>
            <a:ext cx="0" cy="5097552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BDD17BD6-4C33-8755-4D8A-A1761BDFA220}"/>
              </a:ext>
            </a:extLst>
          </p:cNvPr>
          <p:cNvCxnSpPr>
            <a:cxnSpLocks/>
          </p:cNvCxnSpPr>
          <p:nvPr/>
        </p:nvCxnSpPr>
        <p:spPr>
          <a:xfrm>
            <a:off x="23618" y="5297255"/>
            <a:ext cx="12144764" cy="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4CE6549D-45E9-D768-18D8-0C14BE8E34C1}"/>
              </a:ext>
            </a:extLst>
          </p:cNvPr>
          <p:cNvSpPr txBox="1"/>
          <p:nvPr/>
        </p:nvSpPr>
        <p:spPr>
          <a:xfrm>
            <a:off x="258810" y="1551650"/>
            <a:ext cx="930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S:</a:t>
            </a:r>
            <a:r>
              <a:rPr kumimoji="1" lang="ja-JP" altLang="en-US" dirty="0"/>
              <a:t>強み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3F63D712-4539-4F73-89F4-2B413A5973CF}"/>
              </a:ext>
            </a:extLst>
          </p:cNvPr>
          <p:cNvSpPr txBox="1"/>
          <p:nvPr/>
        </p:nvSpPr>
        <p:spPr>
          <a:xfrm>
            <a:off x="169583" y="5279599"/>
            <a:ext cx="1108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O:</a:t>
            </a:r>
            <a:r>
              <a:rPr kumimoji="1" lang="ja-JP" altLang="en-US" dirty="0"/>
              <a:t>機会</a:t>
            </a:r>
          </a:p>
        </p:txBody>
      </p:sp>
      <p:sp>
        <p:nvSpPr>
          <p:cNvPr id="37" name="コンテンツ プレースホルダー 2">
            <a:extLst>
              <a:ext uri="{FF2B5EF4-FFF2-40B4-BE49-F238E27FC236}">
                <a16:creationId xmlns:a16="http://schemas.microsoft.com/office/drawing/2014/main" id="{7E399EDD-D49B-50AE-C5DD-4AE0E6915C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105" y="1938638"/>
            <a:ext cx="5978891" cy="3340961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38" name="コンテンツ プレースホルダー 2">
            <a:extLst>
              <a:ext uri="{FF2B5EF4-FFF2-40B4-BE49-F238E27FC236}">
                <a16:creationId xmlns:a16="http://schemas.microsoft.com/office/drawing/2014/main" id="{99341B1A-4A41-DD9F-7BA5-D10A8548EA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7770" y="5587549"/>
            <a:ext cx="5787125" cy="1229727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39" name="コンテンツ プレースホルダー 2">
            <a:extLst>
              <a:ext uri="{FF2B5EF4-FFF2-40B4-BE49-F238E27FC236}">
                <a16:creationId xmlns:a16="http://schemas.microsoft.com/office/drawing/2014/main" id="{C7D43FFE-59D8-7E20-B940-4621A645F53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29107" y="5586669"/>
            <a:ext cx="5880653" cy="1177925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0" name="コンテンツ プレースホルダー 2">
            <a:extLst>
              <a:ext uri="{FF2B5EF4-FFF2-40B4-BE49-F238E27FC236}">
                <a16:creationId xmlns:a16="http://schemas.microsoft.com/office/drawing/2014/main" id="{D782EF4E-69CC-EF81-E7B2-83F68E5F23F7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210470" y="1948468"/>
            <a:ext cx="5864423" cy="3299547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D84E20C-CCEB-D83B-5ECC-FAAF7E74DB37}"/>
              </a:ext>
            </a:extLst>
          </p:cNvPr>
          <p:cNvSpPr>
            <a:spLocks noGrp="1"/>
          </p:cNvSpPr>
          <p:nvPr>
            <p:ph type="subTitle" idx="21"/>
          </p:nvPr>
        </p:nvSpPr>
        <p:spPr>
          <a:xfrm>
            <a:off x="185576" y="1135096"/>
            <a:ext cx="11764377" cy="415459"/>
          </a:xfrm>
        </p:spPr>
        <p:txBody>
          <a:bodyPr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dirty="0"/>
              <a:t>マスター サブタイトルの書式設定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3303760F-E4E9-F7BC-9FD2-26DD89774440}"/>
              </a:ext>
            </a:extLst>
          </p:cNvPr>
          <p:cNvSpPr txBox="1"/>
          <p:nvPr userDrawn="1"/>
        </p:nvSpPr>
        <p:spPr>
          <a:xfrm>
            <a:off x="7181475" y="1588012"/>
            <a:ext cx="930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W:</a:t>
            </a:r>
            <a:r>
              <a:rPr kumimoji="1" lang="ja-JP" altLang="en-US" dirty="0"/>
              <a:t>弱み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F16E502E-8D81-07F4-92F6-88B2BD4F13E5}"/>
              </a:ext>
            </a:extLst>
          </p:cNvPr>
          <p:cNvSpPr txBox="1"/>
          <p:nvPr userDrawn="1"/>
        </p:nvSpPr>
        <p:spPr>
          <a:xfrm>
            <a:off x="6182238" y="5297255"/>
            <a:ext cx="1108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T:</a:t>
            </a:r>
            <a:r>
              <a:rPr kumimoji="1" lang="ja-JP" altLang="en-US" dirty="0"/>
              <a:t>脅威</a:t>
            </a:r>
          </a:p>
        </p:txBody>
      </p:sp>
    </p:spTree>
    <p:extLst>
      <p:ext uri="{BB962C8B-B14F-4D97-AF65-F5344CB8AC3E}">
        <p14:creationId xmlns:p14="http://schemas.microsoft.com/office/powerpoint/2010/main" val="3110666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7735E8A-26E2-B1A7-F06B-C88956C76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2451015-2DE0-461C-1DFD-12AE07F1E7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164C772-2EE4-4F17-5C06-D91C44361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2AC16-90A1-4521-A0A5-60B0F608BE05}" type="datetime1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68AF287-2B4A-F03F-B1EA-6C7C4350A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いまどきの言語入門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1980252-BAA6-E231-E6C1-0B39FF3A2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CB13A-9B5B-4681-8F26-B8623663926E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133994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4B9195C-4C8B-606C-93CC-0783EB280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1943" y="492368"/>
            <a:ext cx="8871857" cy="562709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E84987D-D7EC-E0F1-0A5A-1E7CB396FA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5DB2520-EAEA-1035-9AEF-E0A696D510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7402F7F-EA5A-4FA3-8565-6D46D6940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36AF-FF4D-41E4-ADB6-F1074786F795}" type="datetime1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4D348AD-049C-6B14-783E-391C46235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いまどきの言語入門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AF0737F-373A-3744-DB4D-EBEDE91DC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CB13A-9B5B-4681-8F26-B8623663926E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442713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5A553E1-8A91-C0BC-DE99-036206188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1991" y="460582"/>
            <a:ext cx="8863397" cy="626287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06B4019-22A2-E539-5700-0557530595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EFD5DBD-FA4F-759D-3F95-4DF69C3035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B1A0D97-E08F-ADC7-C778-61FC88AEF3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46799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C6340E88-61B1-128B-0C7F-77AE160390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0803B16-1940-5B65-5DCC-668704E27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EFC43-AFD3-4BFB-9C25-BCC21FD61A6C}" type="datetime1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03F836A9-67B1-2331-3EA3-7DBB674C8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いまどきの言語入門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357796B-CEA4-5FD9-BE69-75A1541F0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CB13A-9B5B-4681-8F26-B8623663926E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780169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9155899-7F61-234C-9A8F-8CCE4D407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2040" y="478144"/>
            <a:ext cx="8851760" cy="597030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D876F5C-8E57-892A-05C2-7F2AB9889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283DF-6C73-4691-BDBB-94B41C1E654C}" type="datetime1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D4E87FD-6426-AEB9-EA92-7F8ADA72E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いまどきの言語入門</a:t>
            </a: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FF16E654-5BB9-8DF7-5CB4-FDE61C41A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CB13A-9B5B-4681-8F26-B8623663926E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762311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直線コネクタ 40">
            <a:extLst>
              <a:ext uri="{FF2B5EF4-FFF2-40B4-BE49-F238E27FC236}">
                <a16:creationId xmlns:a16="http://schemas.microsoft.com/office/drawing/2014/main" id="{8D7DFE10-6C3F-6A6A-49F0-7FBE12D777FF}"/>
              </a:ext>
            </a:extLst>
          </p:cNvPr>
          <p:cNvCxnSpPr>
            <a:cxnSpLocks/>
          </p:cNvCxnSpPr>
          <p:nvPr userDrawn="1"/>
        </p:nvCxnSpPr>
        <p:spPr>
          <a:xfrm>
            <a:off x="487369" y="2711653"/>
            <a:ext cx="96524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3C997B4A-A97F-0B6A-6B29-3548E07E3174}"/>
              </a:ext>
            </a:extLst>
          </p:cNvPr>
          <p:cNvCxnSpPr>
            <a:cxnSpLocks/>
          </p:cNvCxnSpPr>
          <p:nvPr userDrawn="1"/>
        </p:nvCxnSpPr>
        <p:spPr>
          <a:xfrm>
            <a:off x="473238" y="3297676"/>
            <a:ext cx="96524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コネクタ 44">
            <a:extLst>
              <a:ext uri="{FF2B5EF4-FFF2-40B4-BE49-F238E27FC236}">
                <a16:creationId xmlns:a16="http://schemas.microsoft.com/office/drawing/2014/main" id="{0AF12FB7-411B-E54E-BCF0-F6B70B54D124}"/>
              </a:ext>
            </a:extLst>
          </p:cNvPr>
          <p:cNvCxnSpPr>
            <a:cxnSpLocks/>
          </p:cNvCxnSpPr>
          <p:nvPr userDrawn="1"/>
        </p:nvCxnSpPr>
        <p:spPr>
          <a:xfrm>
            <a:off x="487369" y="3869134"/>
            <a:ext cx="96524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コネクタ 45">
            <a:extLst>
              <a:ext uri="{FF2B5EF4-FFF2-40B4-BE49-F238E27FC236}">
                <a16:creationId xmlns:a16="http://schemas.microsoft.com/office/drawing/2014/main" id="{D11D112C-94B8-CD91-40F8-2ECA703DAD51}"/>
              </a:ext>
            </a:extLst>
          </p:cNvPr>
          <p:cNvCxnSpPr>
            <a:cxnSpLocks/>
          </p:cNvCxnSpPr>
          <p:nvPr userDrawn="1"/>
        </p:nvCxnSpPr>
        <p:spPr>
          <a:xfrm>
            <a:off x="448186" y="4455157"/>
            <a:ext cx="96524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コネクタ 46">
            <a:extLst>
              <a:ext uri="{FF2B5EF4-FFF2-40B4-BE49-F238E27FC236}">
                <a16:creationId xmlns:a16="http://schemas.microsoft.com/office/drawing/2014/main" id="{5CAAD72F-B5C7-30DC-1683-369038EDC321}"/>
              </a:ext>
            </a:extLst>
          </p:cNvPr>
          <p:cNvCxnSpPr>
            <a:cxnSpLocks/>
          </p:cNvCxnSpPr>
          <p:nvPr userDrawn="1"/>
        </p:nvCxnSpPr>
        <p:spPr>
          <a:xfrm>
            <a:off x="473238" y="5045161"/>
            <a:ext cx="96524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コネクタ 47">
            <a:extLst>
              <a:ext uri="{FF2B5EF4-FFF2-40B4-BE49-F238E27FC236}">
                <a16:creationId xmlns:a16="http://schemas.microsoft.com/office/drawing/2014/main" id="{11461C22-A76D-1D7E-EFF7-252EE73C346F}"/>
              </a:ext>
            </a:extLst>
          </p:cNvPr>
          <p:cNvCxnSpPr>
            <a:cxnSpLocks/>
          </p:cNvCxnSpPr>
          <p:nvPr userDrawn="1"/>
        </p:nvCxnSpPr>
        <p:spPr>
          <a:xfrm>
            <a:off x="473237" y="5638663"/>
            <a:ext cx="96524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A20B27EB-9FF6-B101-08F3-40F6BF99DCC7}"/>
              </a:ext>
            </a:extLst>
          </p:cNvPr>
          <p:cNvCxnSpPr>
            <a:cxnSpLocks/>
          </p:cNvCxnSpPr>
          <p:nvPr userDrawn="1"/>
        </p:nvCxnSpPr>
        <p:spPr>
          <a:xfrm>
            <a:off x="487369" y="6210121"/>
            <a:ext cx="96524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>
            <a:extLst>
              <a:ext uri="{FF2B5EF4-FFF2-40B4-BE49-F238E27FC236}">
                <a16:creationId xmlns:a16="http://schemas.microsoft.com/office/drawing/2014/main" id="{6FD57374-ED51-C609-4D9B-5135F44B7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D2F65F5-2C1A-1122-74E6-299B3D6AC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95D5-7C41-4A2D-A45E-B49BF1C27411}" type="datetime1">
              <a:rPr lang="ja-JP" altLang="en-US" smtClean="0"/>
              <a:t>2023/6/25</a:t>
            </a:fld>
            <a:endParaRPr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B650681-AF57-6B63-9861-E866BDFDB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ja-JP" altLang="en-US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いまどきの言語入門</a:t>
            </a:r>
            <a:endParaRPr lang="ja-JP" altLang="en-US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8963545-41C4-41E3-5C48-34EDDB845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4000"/>
            </a:lvl1pPr>
          </a:lstStyle>
          <a:p>
            <a:fld id="{C0BCB13A-9B5B-4681-8F26-B8623663926E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graphicFrame>
        <p:nvGraphicFramePr>
          <p:cNvPr id="6" name="表 2">
            <a:extLst>
              <a:ext uri="{FF2B5EF4-FFF2-40B4-BE49-F238E27FC236}">
                <a16:creationId xmlns:a16="http://schemas.microsoft.com/office/drawing/2014/main" id="{FF504181-1BC6-BC02-7526-33C82D6CADF1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14891843"/>
              </p:ext>
            </p:extLst>
          </p:nvPr>
        </p:nvGraphicFramePr>
        <p:xfrm>
          <a:off x="129107" y="1135556"/>
          <a:ext cx="11820846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20846">
                  <a:extLst>
                    <a:ext uri="{9D8B030D-6E8A-4147-A177-3AD203B41FA5}">
                      <a16:colId xmlns:a16="http://schemas.microsoft.com/office/drawing/2014/main" val="689552810"/>
                    </a:ext>
                  </a:extLst>
                </a:gridCol>
              </a:tblGrid>
              <a:tr h="1308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7053014"/>
                  </a:ext>
                </a:extLst>
              </a:tr>
            </a:tbl>
          </a:graphicData>
        </a:graphic>
      </p:graphicFrame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782B62ED-8B61-AF76-7255-A1A540AA97B1}"/>
              </a:ext>
            </a:extLst>
          </p:cNvPr>
          <p:cNvSpPr/>
          <p:nvPr userDrawn="1"/>
        </p:nvSpPr>
        <p:spPr>
          <a:xfrm>
            <a:off x="83821" y="2106691"/>
            <a:ext cx="494913" cy="597483"/>
          </a:xfrm>
          <a:prstGeom prst="rect">
            <a:avLst/>
          </a:prstGeom>
          <a:solidFill>
            <a:srgbClr val="33CCFF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626EED97-DA8B-A017-BE82-913F85939FB4}"/>
              </a:ext>
            </a:extLst>
          </p:cNvPr>
          <p:cNvSpPr/>
          <p:nvPr userDrawn="1"/>
        </p:nvSpPr>
        <p:spPr>
          <a:xfrm>
            <a:off x="83821" y="2711653"/>
            <a:ext cx="494913" cy="590004"/>
          </a:xfrm>
          <a:prstGeom prst="rect">
            <a:avLst/>
          </a:prstGeom>
          <a:solidFill>
            <a:srgbClr val="FF669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81675EC-BAE9-61B9-8D23-8F0A7EE622ED}"/>
              </a:ext>
            </a:extLst>
          </p:cNvPr>
          <p:cNvSpPr/>
          <p:nvPr userDrawn="1"/>
        </p:nvSpPr>
        <p:spPr>
          <a:xfrm>
            <a:off x="83821" y="3297676"/>
            <a:ext cx="494913" cy="590004"/>
          </a:xfrm>
          <a:prstGeom prst="rect">
            <a:avLst/>
          </a:prstGeom>
          <a:solidFill>
            <a:srgbClr val="FF99FF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798294B-68F9-FCE4-91C0-6DA04AA9361F}"/>
              </a:ext>
            </a:extLst>
          </p:cNvPr>
          <p:cNvSpPr/>
          <p:nvPr userDrawn="1"/>
        </p:nvSpPr>
        <p:spPr>
          <a:xfrm>
            <a:off x="83821" y="3869134"/>
            <a:ext cx="494913" cy="590004"/>
          </a:xfrm>
          <a:prstGeom prst="rect">
            <a:avLst/>
          </a:prstGeom>
          <a:solidFill>
            <a:srgbClr val="FFC00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BDF061E-9252-F7B2-4188-6BB272BF621F}"/>
              </a:ext>
            </a:extLst>
          </p:cNvPr>
          <p:cNvSpPr/>
          <p:nvPr userDrawn="1"/>
        </p:nvSpPr>
        <p:spPr>
          <a:xfrm>
            <a:off x="83821" y="4455157"/>
            <a:ext cx="494913" cy="590004"/>
          </a:xfrm>
          <a:prstGeom prst="rect">
            <a:avLst/>
          </a:prstGeom>
          <a:solidFill>
            <a:srgbClr val="9999FF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B1BF9E2C-BDD4-0B53-DC9F-1975BEAEABEE}"/>
              </a:ext>
            </a:extLst>
          </p:cNvPr>
          <p:cNvSpPr/>
          <p:nvPr userDrawn="1"/>
        </p:nvSpPr>
        <p:spPr>
          <a:xfrm>
            <a:off x="83821" y="5035888"/>
            <a:ext cx="494913" cy="60675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7DDB1A5A-C025-B970-8EFB-3CA80494FD49}"/>
              </a:ext>
            </a:extLst>
          </p:cNvPr>
          <p:cNvSpPr/>
          <p:nvPr userDrawn="1"/>
        </p:nvSpPr>
        <p:spPr>
          <a:xfrm>
            <a:off x="83821" y="5638663"/>
            <a:ext cx="494913" cy="59000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フリーフォーム: 図形 13">
            <a:extLst>
              <a:ext uri="{FF2B5EF4-FFF2-40B4-BE49-F238E27FC236}">
                <a16:creationId xmlns:a16="http://schemas.microsoft.com/office/drawing/2014/main" id="{09D639A1-2AEB-B32C-2172-99A315F2A72F}"/>
              </a:ext>
            </a:extLst>
          </p:cNvPr>
          <p:cNvSpPr/>
          <p:nvPr userDrawn="1"/>
        </p:nvSpPr>
        <p:spPr>
          <a:xfrm>
            <a:off x="83821" y="6210121"/>
            <a:ext cx="494913" cy="590003"/>
          </a:xfrm>
          <a:custGeom>
            <a:avLst/>
            <a:gdLst>
              <a:gd name="connsiteX0" fmla="*/ 0 w 826202"/>
              <a:gd name="connsiteY0" fmla="*/ 0 h 590003"/>
              <a:gd name="connsiteX1" fmla="*/ 826202 w 826202"/>
              <a:gd name="connsiteY1" fmla="*/ 0 h 590003"/>
              <a:gd name="connsiteX2" fmla="*/ 826202 w 826202"/>
              <a:gd name="connsiteY2" fmla="*/ 590003 h 590003"/>
              <a:gd name="connsiteX3" fmla="*/ 228137 w 826202"/>
              <a:gd name="connsiteY3" fmla="*/ 590003 h 590003"/>
              <a:gd name="connsiteX4" fmla="*/ 0 w 826202"/>
              <a:gd name="connsiteY4" fmla="*/ 361866 h 590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6202" h="590003">
                <a:moveTo>
                  <a:pt x="0" y="0"/>
                </a:moveTo>
                <a:lnTo>
                  <a:pt x="826202" y="0"/>
                </a:lnTo>
                <a:lnTo>
                  <a:pt x="826202" y="590003"/>
                </a:lnTo>
                <a:lnTo>
                  <a:pt x="228137" y="590003"/>
                </a:lnTo>
                <a:cubicBezTo>
                  <a:pt x="102140" y="590003"/>
                  <a:pt x="0" y="487863"/>
                  <a:pt x="0" y="361866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5" name="フリーフォーム: 図形 14">
            <a:extLst>
              <a:ext uri="{FF2B5EF4-FFF2-40B4-BE49-F238E27FC236}">
                <a16:creationId xmlns:a16="http://schemas.microsoft.com/office/drawing/2014/main" id="{F88A41A9-1170-E9D8-64A1-73475B72DA92}"/>
              </a:ext>
            </a:extLst>
          </p:cNvPr>
          <p:cNvSpPr/>
          <p:nvPr userDrawn="1"/>
        </p:nvSpPr>
        <p:spPr>
          <a:xfrm>
            <a:off x="83822" y="1567117"/>
            <a:ext cx="1368795" cy="539574"/>
          </a:xfrm>
          <a:custGeom>
            <a:avLst/>
            <a:gdLst>
              <a:gd name="connsiteX0" fmla="*/ 228137 w 1368795"/>
              <a:gd name="connsiteY0" fmla="*/ 0 h 539574"/>
              <a:gd name="connsiteX1" fmla="*/ 1140658 w 1368795"/>
              <a:gd name="connsiteY1" fmla="*/ 0 h 539574"/>
              <a:gd name="connsiteX2" fmla="*/ 1368795 w 1368795"/>
              <a:gd name="connsiteY2" fmla="*/ 228137 h 539574"/>
              <a:gd name="connsiteX3" fmla="*/ 1368795 w 1368795"/>
              <a:gd name="connsiteY3" fmla="*/ 539574 h 539574"/>
              <a:gd name="connsiteX4" fmla="*/ 0 w 1368795"/>
              <a:gd name="connsiteY4" fmla="*/ 539574 h 539574"/>
              <a:gd name="connsiteX5" fmla="*/ 0 w 1368795"/>
              <a:gd name="connsiteY5" fmla="*/ 228137 h 539574"/>
              <a:gd name="connsiteX6" fmla="*/ 228137 w 1368795"/>
              <a:gd name="connsiteY6" fmla="*/ 0 h 539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8795" h="539574">
                <a:moveTo>
                  <a:pt x="228137" y="0"/>
                </a:moveTo>
                <a:lnTo>
                  <a:pt x="1140658" y="0"/>
                </a:lnTo>
                <a:cubicBezTo>
                  <a:pt x="1266655" y="0"/>
                  <a:pt x="1368795" y="102140"/>
                  <a:pt x="1368795" y="228137"/>
                </a:cubicBezTo>
                <a:lnTo>
                  <a:pt x="1368795" y="539574"/>
                </a:lnTo>
                <a:lnTo>
                  <a:pt x="0" y="539574"/>
                </a:lnTo>
                <a:lnTo>
                  <a:pt x="0" y="228137"/>
                </a:lnTo>
                <a:cubicBezTo>
                  <a:pt x="0" y="102140"/>
                  <a:pt x="102140" y="0"/>
                  <a:pt x="228137" y="0"/>
                </a:cubicBezTo>
                <a:close/>
              </a:path>
            </a:pathLst>
          </a:custGeom>
          <a:solidFill>
            <a:srgbClr val="9999FF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7075D61E-A4E9-BC05-F4F0-42D6F467E672}"/>
              </a:ext>
            </a:extLst>
          </p:cNvPr>
          <p:cNvSpPr txBox="1"/>
          <p:nvPr userDrawn="1"/>
        </p:nvSpPr>
        <p:spPr>
          <a:xfrm>
            <a:off x="129107" y="1679817"/>
            <a:ext cx="12843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パフォーマンス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289100BB-B696-4875-7C59-DAAE23E8CD05}"/>
              </a:ext>
            </a:extLst>
          </p:cNvPr>
          <p:cNvSpPr txBox="1"/>
          <p:nvPr userDrawn="1"/>
        </p:nvSpPr>
        <p:spPr>
          <a:xfrm>
            <a:off x="83820" y="2218129"/>
            <a:ext cx="4949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800" dirty="0" err="1"/>
              <a:t>Te</a:t>
            </a:r>
            <a:endParaRPr lang="ja-JP" altLang="en-US" dirty="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2A0ABF36-CC30-543E-7CAD-A9D66346C775}"/>
              </a:ext>
            </a:extLst>
          </p:cNvPr>
          <p:cNvSpPr txBox="1"/>
          <p:nvPr userDrawn="1"/>
        </p:nvSpPr>
        <p:spPr>
          <a:xfrm>
            <a:off x="94382" y="2845597"/>
            <a:ext cx="4949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800" dirty="0"/>
              <a:t>St</a:t>
            </a:r>
            <a:endParaRPr lang="ja-JP" altLang="en-US" dirty="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D6822D8F-833B-AF43-71D4-04E25935F097}"/>
              </a:ext>
            </a:extLst>
          </p:cNvPr>
          <p:cNvSpPr txBox="1"/>
          <p:nvPr userDrawn="1"/>
        </p:nvSpPr>
        <p:spPr>
          <a:xfrm>
            <a:off x="30719" y="3412372"/>
            <a:ext cx="6011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800" dirty="0"/>
              <a:t>DL</a:t>
            </a:r>
            <a:endParaRPr lang="ja-JP" altLang="en-US" dirty="0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6E952CED-D953-9838-8426-9C3D933310A9}"/>
              </a:ext>
            </a:extLst>
          </p:cNvPr>
          <p:cNvSpPr txBox="1"/>
          <p:nvPr userDrawn="1"/>
        </p:nvSpPr>
        <p:spPr>
          <a:xfrm>
            <a:off x="49094" y="4005874"/>
            <a:ext cx="6011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800" dirty="0"/>
              <a:t>PL</a:t>
            </a:r>
            <a:endParaRPr lang="ja-JP" altLang="en-US" dirty="0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363A093B-BB13-DC39-94CE-8C644F297D8E}"/>
              </a:ext>
            </a:extLst>
          </p:cNvPr>
          <p:cNvSpPr txBox="1"/>
          <p:nvPr userDrawn="1"/>
        </p:nvSpPr>
        <p:spPr>
          <a:xfrm>
            <a:off x="50494" y="4563503"/>
            <a:ext cx="6011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800" dirty="0"/>
              <a:t>PW</a:t>
            </a:r>
            <a:endParaRPr lang="ja-JP" altLang="en-US" dirty="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34C75F17-3DA8-840F-3718-0C3318F302FE}"/>
              </a:ext>
            </a:extLst>
          </p:cNvPr>
          <p:cNvSpPr txBox="1"/>
          <p:nvPr userDrawn="1"/>
        </p:nvSpPr>
        <p:spPr>
          <a:xfrm>
            <a:off x="0" y="5166587"/>
            <a:ext cx="6011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800" dirty="0"/>
              <a:t>Del</a:t>
            </a:r>
            <a:endParaRPr lang="ja-JP" altLang="en-US" dirty="0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A0F7818F-527E-F16A-24AC-6D9A900A2820}"/>
              </a:ext>
            </a:extLst>
          </p:cNvPr>
          <p:cNvSpPr txBox="1"/>
          <p:nvPr userDrawn="1"/>
        </p:nvSpPr>
        <p:spPr>
          <a:xfrm>
            <a:off x="41281" y="5786863"/>
            <a:ext cx="6011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800" dirty="0"/>
              <a:t>Me</a:t>
            </a:r>
            <a:endParaRPr lang="ja-JP" altLang="en-US" dirty="0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985DFEA1-1E18-9507-D8AB-DA97D601CDA6}"/>
              </a:ext>
            </a:extLst>
          </p:cNvPr>
          <p:cNvSpPr txBox="1"/>
          <p:nvPr userDrawn="1"/>
        </p:nvSpPr>
        <p:spPr>
          <a:xfrm>
            <a:off x="5790" y="6329729"/>
            <a:ext cx="6011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800" dirty="0"/>
              <a:t>Un</a:t>
            </a:r>
            <a:endParaRPr lang="ja-JP" altLang="en-US" dirty="0"/>
          </a:p>
        </p:txBody>
      </p:sp>
      <p:sp>
        <p:nvSpPr>
          <p:cNvPr id="26" name="テキスト プレースホルダー 2">
            <a:extLst>
              <a:ext uri="{FF2B5EF4-FFF2-40B4-BE49-F238E27FC236}">
                <a16:creationId xmlns:a16="http://schemas.microsoft.com/office/drawing/2014/main" id="{5E9F76CA-5AF5-D24A-F12D-9D0953883B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4172" y="1163463"/>
            <a:ext cx="10515600" cy="29693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27" name="コンテンツ プレースホルダー 2">
            <a:extLst>
              <a:ext uri="{FF2B5EF4-FFF2-40B4-BE49-F238E27FC236}">
                <a16:creationId xmlns:a16="http://schemas.microsoft.com/office/drawing/2014/main" id="{B78DC2BD-2994-A875-F1AD-AB912B00660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571307" y="1600616"/>
            <a:ext cx="10378645" cy="5199507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16" name="四角形: 角を丸くする 15">
            <a:extLst>
              <a:ext uri="{FF2B5EF4-FFF2-40B4-BE49-F238E27FC236}">
                <a16:creationId xmlns:a16="http://schemas.microsoft.com/office/drawing/2014/main" id="{CE63794D-2410-F6C4-4250-AA40FDFD194C}"/>
              </a:ext>
            </a:extLst>
          </p:cNvPr>
          <p:cNvSpPr/>
          <p:nvPr userDrawn="1"/>
        </p:nvSpPr>
        <p:spPr>
          <a:xfrm>
            <a:off x="83821" y="1567117"/>
            <a:ext cx="1368795" cy="5233007"/>
          </a:xfrm>
          <a:prstGeom prst="roundRect">
            <a:avLst/>
          </a:prstGeom>
          <a:noFill/>
          <a:ln w="254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653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34FA1142-755F-CDDB-FF97-9CE7ED33004F}"/>
              </a:ext>
            </a:extLst>
          </p:cNvPr>
          <p:cNvSpPr/>
          <p:nvPr userDrawn="1"/>
        </p:nvSpPr>
        <p:spPr>
          <a:xfrm>
            <a:off x="211015" y="221064"/>
            <a:ext cx="11746523" cy="6300316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フリーフォーム: 図形 12">
            <a:extLst>
              <a:ext uri="{FF2B5EF4-FFF2-40B4-BE49-F238E27FC236}">
                <a16:creationId xmlns:a16="http://schemas.microsoft.com/office/drawing/2014/main" id="{D6A447DF-9B7F-44B1-6687-58ED207C1B86}"/>
              </a:ext>
            </a:extLst>
          </p:cNvPr>
          <p:cNvSpPr/>
          <p:nvPr userDrawn="1"/>
        </p:nvSpPr>
        <p:spPr>
          <a:xfrm>
            <a:off x="211016" y="221064"/>
            <a:ext cx="11746523" cy="1205802"/>
          </a:xfrm>
          <a:custGeom>
            <a:avLst/>
            <a:gdLst>
              <a:gd name="connsiteX0" fmla="*/ 1050074 w 11746523"/>
              <a:gd name="connsiteY0" fmla="*/ 0 h 1205802"/>
              <a:gd name="connsiteX1" fmla="*/ 10696449 w 11746523"/>
              <a:gd name="connsiteY1" fmla="*/ 0 h 1205802"/>
              <a:gd name="connsiteX2" fmla="*/ 11746523 w 11746523"/>
              <a:gd name="connsiteY2" fmla="*/ 1050074 h 1205802"/>
              <a:gd name="connsiteX3" fmla="*/ 11746523 w 11746523"/>
              <a:gd name="connsiteY3" fmla="*/ 1205802 h 1205802"/>
              <a:gd name="connsiteX4" fmla="*/ 0 w 11746523"/>
              <a:gd name="connsiteY4" fmla="*/ 1205802 h 1205802"/>
              <a:gd name="connsiteX5" fmla="*/ 0 w 11746523"/>
              <a:gd name="connsiteY5" fmla="*/ 1050074 h 1205802"/>
              <a:gd name="connsiteX6" fmla="*/ 1050074 w 11746523"/>
              <a:gd name="connsiteY6" fmla="*/ 0 h 1205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746523" h="1205802">
                <a:moveTo>
                  <a:pt x="1050074" y="0"/>
                </a:moveTo>
                <a:lnTo>
                  <a:pt x="10696449" y="0"/>
                </a:lnTo>
                <a:cubicBezTo>
                  <a:pt x="11276389" y="0"/>
                  <a:pt x="11746523" y="470134"/>
                  <a:pt x="11746523" y="1050074"/>
                </a:cubicBezTo>
                <a:lnTo>
                  <a:pt x="11746523" y="1205802"/>
                </a:lnTo>
                <a:lnTo>
                  <a:pt x="0" y="1205802"/>
                </a:lnTo>
                <a:lnTo>
                  <a:pt x="0" y="1050074"/>
                </a:lnTo>
                <a:cubicBezTo>
                  <a:pt x="0" y="470134"/>
                  <a:pt x="470134" y="0"/>
                  <a:pt x="1050074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/>
              </a:gs>
              <a:gs pos="0">
                <a:schemeClr val="accent6">
                  <a:lumMod val="60000"/>
                  <a:lumOff val="4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フリーフォーム: 図形 13">
            <a:extLst>
              <a:ext uri="{FF2B5EF4-FFF2-40B4-BE49-F238E27FC236}">
                <a16:creationId xmlns:a16="http://schemas.microsoft.com/office/drawing/2014/main" id="{68C85E36-9F22-8223-4F63-D97C87D12E0D}"/>
              </a:ext>
            </a:extLst>
          </p:cNvPr>
          <p:cNvSpPr/>
          <p:nvPr userDrawn="1"/>
        </p:nvSpPr>
        <p:spPr>
          <a:xfrm>
            <a:off x="211017" y="221061"/>
            <a:ext cx="2451796" cy="1205802"/>
          </a:xfrm>
          <a:custGeom>
            <a:avLst/>
            <a:gdLst>
              <a:gd name="connsiteX0" fmla="*/ 1050074 w 2713054"/>
              <a:gd name="connsiteY0" fmla="*/ 0 h 1205802"/>
              <a:gd name="connsiteX1" fmla="*/ 2713054 w 2713054"/>
              <a:gd name="connsiteY1" fmla="*/ 0 h 1205802"/>
              <a:gd name="connsiteX2" fmla="*/ 2713054 w 2713054"/>
              <a:gd name="connsiteY2" fmla="*/ 1205802 h 1205802"/>
              <a:gd name="connsiteX3" fmla="*/ 0 w 2713054"/>
              <a:gd name="connsiteY3" fmla="*/ 1205802 h 1205802"/>
              <a:gd name="connsiteX4" fmla="*/ 0 w 2713054"/>
              <a:gd name="connsiteY4" fmla="*/ 1050074 h 1205802"/>
              <a:gd name="connsiteX5" fmla="*/ 1050074 w 2713054"/>
              <a:gd name="connsiteY5" fmla="*/ 0 h 1205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13054" h="1205802">
                <a:moveTo>
                  <a:pt x="1050074" y="0"/>
                </a:moveTo>
                <a:lnTo>
                  <a:pt x="2713054" y="0"/>
                </a:lnTo>
                <a:lnTo>
                  <a:pt x="2713054" y="1205802"/>
                </a:lnTo>
                <a:lnTo>
                  <a:pt x="0" y="1205802"/>
                </a:lnTo>
                <a:lnTo>
                  <a:pt x="0" y="1050074"/>
                </a:lnTo>
                <a:cubicBezTo>
                  <a:pt x="0" y="470134"/>
                  <a:pt x="470134" y="0"/>
                  <a:pt x="1050074" y="0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5" name="フリーフォーム: 図形 14">
            <a:extLst>
              <a:ext uri="{FF2B5EF4-FFF2-40B4-BE49-F238E27FC236}">
                <a16:creationId xmlns:a16="http://schemas.microsoft.com/office/drawing/2014/main" id="{EC088433-ADA5-F42D-A734-D84174F95829}"/>
              </a:ext>
            </a:extLst>
          </p:cNvPr>
          <p:cNvSpPr/>
          <p:nvPr userDrawn="1"/>
        </p:nvSpPr>
        <p:spPr>
          <a:xfrm rot="19821643">
            <a:off x="193597" y="-13073"/>
            <a:ext cx="2906313" cy="1855295"/>
          </a:xfrm>
          <a:custGeom>
            <a:avLst/>
            <a:gdLst>
              <a:gd name="connsiteX0" fmla="*/ 1467632 w 2906313"/>
              <a:gd name="connsiteY0" fmla="*/ 1056548 h 1855295"/>
              <a:gd name="connsiteX1" fmla="*/ 1315917 w 2906313"/>
              <a:gd name="connsiteY1" fmla="*/ 1108328 h 1855295"/>
              <a:gd name="connsiteX2" fmla="*/ 1315917 w 2906313"/>
              <a:gd name="connsiteY2" fmla="*/ 1314313 h 1855295"/>
              <a:gd name="connsiteX3" fmla="*/ 1467632 w 2906313"/>
              <a:gd name="connsiteY3" fmla="*/ 1262533 h 1855295"/>
              <a:gd name="connsiteX4" fmla="*/ 1010265 w 2906313"/>
              <a:gd name="connsiteY4" fmla="*/ 702117 h 1855295"/>
              <a:gd name="connsiteX5" fmla="*/ 779256 w 2906313"/>
              <a:gd name="connsiteY5" fmla="*/ 780960 h 1855295"/>
              <a:gd name="connsiteX6" fmla="*/ 779256 w 2906313"/>
              <a:gd name="connsiteY6" fmla="*/ 978339 h 1855295"/>
              <a:gd name="connsiteX7" fmla="*/ 1010264 w 2906313"/>
              <a:gd name="connsiteY7" fmla="*/ 899496 h 1855295"/>
              <a:gd name="connsiteX8" fmla="*/ 729916 w 2906313"/>
              <a:gd name="connsiteY8" fmla="*/ 513676 h 1855295"/>
              <a:gd name="connsiteX9" fmla="*/ 510193 w 2906313"/>
              <a:gd name="connsiteY9" fmla="*/ 588667 h 1855295"/>
              <a:gd name="connsiteX10" fmla="*/ 510193 w 2906313"/>
              <a:gd name="connsiteY10" fmla="*/ 789381 h 1855295"/>
              <a:gd name="connsiteX11" fmla="*/ 729916 w 2906313"/>
              <a:gd name="connsiteY11" fmla="*/ 714389 h 1855295"/>
              <a:gd name="connsiteX12" fmla="*/ 1804634 w 2906313"/>
              <a:gd name="connsiteY12" fmla="*/ 941529 h 1855295"/>
              <a:gd name="connsiteX13" fmla="*/ 1695918 w 2906313"/>
              <a:gd name="connsiteY13" fmla="*/ 978634 h 1855295"/>
              <a:gd name="connsiteX14" fmla="*/ 1695918 w 2906313"/>
              <a:gd name="connsiteY14" fmla="*/ 1184619 h 1855295"/>
              <a:gd name="connsiteX15" fmla="*/ 1804634 w 2906313"/>
              <a:gd name="connsiteY15" fmla="*/ 1147514 h 1855295"/>
              <a:gd name="connsiteX16" fmla="*/ 1250309 w 2906313"/>
              <a:gd name="connsiteY16" fmla="*/ 620190 h 1855295"/>
              <a:gd name="connsiteX17" fmla="*/ 1075873 w 2906313"/>
              <a:gd name="connsiteY17" fmla="*/ 679725 h 1855295"/>
              <a:gd name="connsiteX18" fmla="*/ 1075873 w 2906313"/>
              <a:gd name="connsiteY18" fmla="*/ 877104 h 1855295"/>
              <a:gd name="connsiteX19" fmla="*/ 1250309 w 2906313"/>
              <a:gd name="connsiteY19" fmla="*/ 817569 h 1855295"/>
              <a:gd name="connsiteX20" fmla="*/ 729916 w 2906313"/>
              <a:gd name="connsiteY20" fmla="*/ 293180 h 1855295"/>
              <a:gd name="connsiteX21" fmla="*/ 510193 w 2906313"/>
              <a:gd name="connsiteY21" fmla="*/ 368171 h 1855295"/>
              <a:gd name="connsiteX22" fmla="*/ 510193 w 2906313"/>
              <a:gd name="connsiteY22" fmla="*/ 516103 h 1855295"/>
              <a:gd name="connsiteX23" fmla="*/ 729916 w 2906313"/>
              <a:gd name="connsiteY23" fmla="*/ 441112 h 1855295"/>
              <a:gd name="connsiteX24" fmla="*/ 1010265 w 2906313"/>
              <a:gd name="connsiteY24" fmla="*/ 417994 h 1855295"/>
              <a:gd name="connsiteX25" fmla="*/ 779256 w 2906313"/>
              <a:gd name="connsiteY25" fmla="*/ 496837 h 1855295"/>
              <a:gd name="connsiteX26" fmla="*/ 779256 w 2906313"/>
              <a:gd name="connsiteY26" fmla="*/ 697550 h 1855295"/>
              <a:gd name="connsiteX27" fmla="*/ 1010265 w 2906313"/>
              <a:gd name="connsiteY27" fmla="*/ 618707 h 1855295"/>
              <a:gd name="connsiteX28" fmla="*/ 1467632 w 2906313"/>
              <a:gd name="connsiteY28" fmla="*/ 546018 h 1855295"/>
              <a:gd name="connsiteX29" fmla="*/ 1315917 w 2906313"/>
              <a:gd name="connsiteY29" fmla="*/ 597798 h 1855295"/>
              <a:gd name="connsiteX30" fmla="*/ 1315917 w 2906313"/>
              <a:gd name="connsiteY30" fmla="*/ 795177 h 1855295"/>
              <a:gd name="connsiteX31" fmla="*/ 1467632 w 2906313"/>
              <a:gd name="connsiteY31" fmla="*/ 743397 h 1855295"/>
              <a:gd name="connsiteX32" fmla="*/ 1250309 w 2906313"/>
              <a:gd name="connsiteY32" fmla="*/ 336067 h 1855295"/>
              <a:gd name="connsiteX33" fmla="*/ 1075873 w 2906313"/>
              <a:gd name="connsiteY33" fmla="*/ 395602 h 1855295"/>
              <a:gd name="connsiteX34" fmla="*/ 1075872 w 2906313"/>
              <a:gd name="connsiteY34" fmla="*/ 596315 h 1855295"/>
              <a:gd name="connsiteX35" fmla="*/ 1250309 w 2906313"/>
              <a:gd name="connsiteY35" fmla="*/ 536780 h 1855295"/>
              <a:gd name="connsiteX36" fmla="*/ 1010264 w 2906313"/>
              <a:gd name="connsiteY36" fmla="*/ 197498 h 1855295"/>
              <a:gd name="connsiteX37" fmla="*/ 779256 w 2906313"/>
              <a:gd name="connsiteY37" fmla="*/ 276341 h 1855295"/>
              <a:gd name="connsiteX38" fmla="*/ 779256 w 2906313"/>
              <a:gd name="connsiteY38" fmla="*/ 424272 h 1855295"/>
              <a:gd name="connsiteX39" fmla="*/ 1010264 w 2906313"/>
              <a:gd name="connsiteY39" fmla="*/ 345430 h 1855295"/>
              <a:gd name="connsiteX40" fmla="*/ 1467632 w 2906313"/>
              <a:gd name="connsiteY40" fmla="*/ 261895 h 1855295"/>
              <a:gd name="connsiteX41" fmla="*/ 1315917 w 2906313"/>
              <a:gd name="connsiteY41" fmla="*/ 313675 h 1855295"/>
              <a:gd name="connsiteX42" fmla="*/ 1315917 w 2906313"/>
              <a:gd name="connsiteY42" fmla="*/ 514388 h 1855295"/>
              <a:gd name="connsiteX43" fmla="*/ 1467632 w 2906313"/>
              <a:gd name="connsiteY43" fmla="*/ 462608 h 1855295"/>
              <a:gd name="connsiteX44" fmla="*/ 1804634 w 2906313"/>
              <a:gd name="connsiteY44" fmla="*/ 431000 h 1855295"/>
              <a:gd name="connsiteX45" fmla="*/ 1695918 w 2906313"/>
              <a:gd name="connsiteY45" fmla="*/ 468105 h 1855295"/>
              <a:gd name="connsiteX46" fmla="*/ 1695918 w 2906313"/>
              <a:gd name="connsiteY46" fmla="*/ 665483 h 1855295"/>
              <a:gd name="connsiteX47" fmla="*/ 1804634 w 2906313"/>
              <a:gd name="connsiteY47" fmla="*/ 628379 h 1855295"/>
              <a:gd name="connsiteX48" fmla="*/ 1250309 w 2906313"/>
              <a:gd name="connsiteY48" fmla="*/ 115571 h 1855295"/>
              <a:gd name="connsiteX49" fmla="*/ 1075873 w 2906313"/>
              <a:gd name="connsiteY49" fmla="*/ 175106 h 1855295"/>
              <a:gd name="connsiteX50" fmla="*/ 1075873 w 2906313"/>
              <a:gd name="connsiteY50" fmla="*/ 323038 h 1855295"/>
              <a:gd name="connsiteX51" fmla="*/ 1250309 w 2906313"/>
              <a:gd name="connsiteY51" fmla="*/ 263503 h 1855295"/>
              <a:gd name="connsiteX52" fmla="*/ 1467632 w 2906313"/>
              <a:gd name="connsiteY52" fmla="*/ 137969 h 1855295"/>
              <a:gd name="connsiteX53" fmla="*/ 1695918 w 2906313"/>
              <a:gd name="connsiteY53" fmla="*/ 267860 h 1855295"/>
              <a:gd name="connsiteX54" fmla="*/ 1695918 w 2906313"/>
              <a:gd name="connsiteY54" fmla="*/ 384695 h 1855295"/>
              <a:gd name="connsiteX55" fmla="*/ 1804634 w 2906313"/>
              <a:gd name="connsiteY55" fmla="*/ 347590 h 1855295"/>
              <a:gd name="connsiteX56" fmla="*/ 1804634 w 2906313"/>
              <a:gd name="connsiteY56" fmla="*/ 329718 h 1855295"/>
              <a:gd name="connsiteX57" fmla="*/ 2047614 w 2906313"/>
              <a:gd name="connsiteY57" fmla="*/ 467970 h 1855295"/>
              <a:gd name="connsiteX58" fmla="*/ 2047614 w 2906313"/>
              <a:gd name="connsiteY58" fmla="*/ 545450 h 1855295"/>
              <a:gd name="connsiteX59" fmla="*/ 2132730 w 2906313"/>
              <a:gd name="connsiteY59" fmla="*/ 516400 h 1855295"/>
              <a:gd name="connsiteX60" fmla="*/ 2476744 w 2906313"/>
              <a:gd name="connsiteY60" fmla="*/ 712140 h 1855295"/>
              <a:gd name="connsiteX61" fmla="*/ 2047614 w 2906313"/>
              <a:gd name="connsiteY61" fmla="*/ 858601 h 1855295"/>
              <a:gd name="connsiteX62" fmla="*/ 2047614 w 2906313"/>
              <a:gd name="connsiteY62" fmla="*/ 1064586 h 1855295"/>
              <a:gd name="connsiteX63" fmla="*/ 2703030 w 2906313"/>
              <a:gd name="connsiteY63" fmla="*/ 840893 h 1855295"/>
              <a:gd name="connsiteX64" fmla="*/ 2906313 w 2906313"/>
              <a:gd name="connsiteY64" fmla="*/ 956559 h 1855295"/>
              <a:gd name="connsiteX65" fmla="*/ 2779165 w 2906313"/>
              <a:gd name="connsiteY65" fmla="*/ 1180024 h 1855295"/>
              <a:gd name="connsiteX66" fmla="*/ 2047614 w 2906313"/>
              <a:gd name="connsiteY66" fmla="*/ 1429701 h 1855295"/>
              <a:gd name="connsiteX67" fmla="*/ 2047614 w 2906313"/>
              <a:gd name="connsiteY67" fmla="*/ 1855295 h 1855295"/>
              <a:gd name="connsiteX68" fmla="*/ 1804634 w 2906313"/>
              <a:gd name="connsiteY68" fmla="*/ 1717043 h 1855295"/>
              <a:gd name="connsiteX69" fmla="*/ 1804634 w 2906313"/>
              <a:gd name="connsiteY69" fmla="*/ 1512629 h 1855295"/>
              <a:gd name="connsiteX70" fmla="*/ 1695918 w 2906313"/>
              <a:gd name="connsiteY70" fmla="*/ 1549734 h 1855295"/>
              <a:gd name="connsiteX71" fmla="*/ 1695918 w 2906313"/>
              <a:gd name="connsiteY71" fmla="*/ 1655185 h 1855295"/>
              <a:gd name="connsiteX72" fmla="*/ 1178974 w 2906313"/>
              <a:gd name="connsiteY72" fmla="*/ 1361051 h 1855295"/>
              <a:gd name="connsiteX73" fmla="*/ 1250309 w 2906313"/>
              <a:gd name="connsiteY73" fmla="*/ 1336705 h 1855295"/>
              <a:gd name="connsiteX74" fmla="*/ 1250309 w 2906313"/>
              <a:gd name="connsiteY74" fmla="*/ 1130720 h 1855295"/>
              <a:gd name="connsiteX75" fmla="*/ 1075873 w 2906313"/>
              <a:gd name="connsiteY75" fmla="*/ 1190255 h 1855295"/>
              <a:gd name="connsiteX76" fmla="*/ 1075873 w 2906313"/>
              <a:gd name="connsiteY76" fmla="*/ 1302388 h 1855295"/>
              <a:gd name="connsiteX77" fmla="*/ 1010265 w 2906313"/>
              <a:gd name="connsiteY77" fmla="*/ 1265058 h 1855295"/>
              <a:gd name="connsiteX78" fmla="*/ 1010265 w 2906313"/>
              <a:gd name="connsiteY78" fmla="*/ 1212647 h 1855295"/>
              <a:gd name="connsiteX79" fmla="*/ 952688 w 2906313"/>
              <a:gd name="connsiteY79" fmla="*/ 1232298 h 1855295"/>
              <a:gd name="connsiteX80" fmla="*/ 608673 w 2906313"/>
              <a:gd name="connsiteY80" fmla="*/ 1036558 h 1855295"/>
              <a:gd name="connsiteX81" fmla="*/ 729916 w 2906313"/>
              <a:gd name="connsiteY81" fmla="*/ 995178 h 1855295"/>
              <a:gd name="connsiteX82" fmla="*/ 729916 w 2906313"/>
              <a:gd name="connsiteY82" fmla="*/ 797799 h 1855295"/>
              <a:gd name="connsiteX83" fmla="*/ 510193 w 2906313"/>
              <a:gd name="connsiteY83" fmla="*/ 872791 h 1855295"/>
              <a:gd name="connsiteX84" fmla="*/ 510193 w 2906313"/>
              <a:gd name="connsiteY84" fmla="*/ 980524 h 1855295"/>
              <a:gd name="connsiteX85" fmla="*/ 460853 w 2906313"/>
              <a:gd name="connsiteY85" fmla="*/ 952450 h 1855295"/>
              <a:gd name="connsiteX86" fmla="*/ 460853 w 2906313"/>
              <a:gd name="connsiteY86" fmla="*/ 889630 h 1855295"/>
              <a:gd name="connsiteX87" fmla="*/ 391841 w 2906313"/>
              <a:gd name="connsiteY87" fmla="*/ 913184 h 1855295"/>
              <a:gd name="connsiteX88" fmla="*/ 300211 w 2906313"/>
              <a:gd name="connsiteY88" fmla="*/ 861047 h 1855295"/>
              <a:gd name="connsiteX89" fmla="*/ 460853 w 2906313"/>
              <a:gd name="connsiteY89" fmla="*/ 806220 h 1855295"/>
              <a:gd name="connsiteX90" fmla="*/ 460853 w 2906313"/>
              <a:gd name="connsiteY90" fmla="*/ 605507 h 1855295"/>
              <a:gd name="connsiteX91" fmla="*/ 79716 w 2906313"/>
              <a:gd name="connsiteY91" fmla="*/ 735588 h 1855295"/>
              <a:gd name="connsiteX92" fmla="*/ 0 w 2906313"/>
              <a:gd name="connsiteY92" fmla="*/ 690231 h 1855295"/>
              <a:gd name="connsiteX93" fmla="*/ 460853 w 2906313"/>
              <a:gd name="connsiteY93" fmla="*/ 532943 h 1855295"/>
              <a:gd name="connsiteX94" fmla="*/ 460853 w 2906313"/>
              <a:gd name="connsiteY94" fmla="*/ 385011 h 1855295"/>
              <a:gd name="connsiteX95" fmla="*/ 25490 w 2906313"/>
              <a:gd name="connsiteY95" fmla="*/ 533600 h 1855295"/>
              <a:gd name="connsiteX96" fmla="*/ 28945 w 2906313"/>
              <a:gd name="connsiteY96" fmla="*/ 527529 h 1855295"/>
              <a:gd name="connsiteX97" fmla="*/ 84117 w 2906313"/>
              <a:gd name="connsiteY97" fmla="*/ 441026 h 1855295"/>
              <a:gd name="connsiteX98" fmla="*/ 460853 w 2906313"/>
              <a:gd name="connsiteY98" fmla="*/ 312447 h 1855295"/>
              <a:gd name="connsiteX99" fmla="*/ 460853 w 2906313"/>
              <a:gd name="connsiteY99" fmla="*/ 114826 h 1855295"/>
              <a:gd name="connsiteX100" fmla="*/ 475162 w 2906313"/>
              <a:gd name="connsiteY100" fmla="*/ 105930 h 1855295"/>
              <a:gd name="connsiteX101" fmla="*/ 510193 w 2906313"/>
              <a:gd name="connsiteY101" fmla="*/ 92598 h 1855295"/>
              <a:gd name="connsiteX102" fmla="*/ 510193 w 2906313"/>
              <a:gd name="connsiteY102" fmla="*/ 295607 h 1855295"/>
              <a:gd name="connsiteX103" fmla="*/ 729916 w 2906313"/>
              <a:gd name="connsiteY103" fmla="*/ 220616 h 1855295"/>
              <a:gd name="connsiteX104" fmla="*/ 729916 w 2906313"/>
              <a:gd name="connsiteY104" fmla="*/ 19381 h 1855295"/>
              <a:gd name="connsiteX105" fmla="*/ 761793 w 2906313"/>
              <a:gd name="connsiteY105" fmla="*/ 12239 h 1855295"/>
              <a:gd name="connsiteX106" fmla="*/ 779256 w 2906313"/>
              <a:gd name="connsiteY106" fmla="*/ 10049 h 1855295"/>
              <a:gd name="connsiteX107" fmla="*/ 779256 w 2906313"/>
              <a:gd name="connsiteY107" fmla="*/ 203776 h 1855295"/>
              <a:gd name="connsiteX108" fmla="*/ 1010264 w 2906313"/>
              <a:gd name="connsiteY108" fmla="*/ 124933 h 1855295"/>
              <a:gd name="connsiteX109" fmla="*/ 1010264 w 2906313"/>
              <a:gd name="connsiteY109" fmla="*/ 0 h 1855295"/>
              <a:gd name="connsiteX110" fmla="*/ 1064859 w 2906313"/>
              <a:gd name="connsiteY110" fmla="*/ 3739 h 1855295"/>
              <a:gd name="connsiteX111" fmla="*/ 1075872 w 2906313"/>
              <a:gd name="connsiteY111" fmla="*/ 5589 h 1855295"/>
              <a:gd name="connsiteX112" fmla="*/ 1075872 w 2906313"/>
              <a:gd name="connsiteY112" fmla="*/ 102542 h 1855295"/>
              <a:gd name="connsiteX113" fmla="*/ 1249262 w 2906313"/>
              <a:gd name="connsiteY113" fmla="*/ 43364 h 1855295"/>
              <a:gd name="connsiteX114" fmla="*/ 1266437 w 2906313"/>
              <a:gd name="connsiteY114" fmla="*/ 48037 h 1855295"/>
              <a:gd name="connsiteX115" fmla="*/ 1352066 w 2906313"/>
              <a:gd name="connsiteY115" fmla="*/ 80841 h 1855295"/>
              <a:gd name="connsiteX116" fmla="*/ 1315917 w 2906313"/>
              <a:gd name="connsiteY116" fmla="*/ 93179 h 1855295"/>
              <a:gd name="connsiteX117" fmla="*/ 1315917 w 2906313"/>
              <a:gd name="connsiteY117" fmla="*/ 241111 h 1855295"/>
              <a:gd name="connsiteX118" fmla="*/ 1467632 w 2906313"/>
              <a:gd name="connsiteY118" fmla="*/ 189331 h 1855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2906313" h="1855295">
                <a:moveTo>
                  <a:pt x="1467632" y="1056548"/>
                </a:moveTo>
                <a:lnTo>
                  <a:pt x="1315917" y="1108328"/>
                </a:lnTo>
                <a:lnTo>
                  <a:pt x="1315917" y="1314313"/>
                </a:lnTo>
                <a:lnTo>
                  <a:pt x="1467632" y="1262533"/>
                </a:lnTo>
                <a:close/>
                <a:moveTo>
                  <a:pt x="1010265" y="702117"/>
                </a:moveTo>
                <a:lnTo>
                  <a:pt x="779256" y="780960"/>
                </a:lnTo>
                <a:lnTo>
                  <a:pt x="779256" y="978339"/>
                </a:lnTo>
                <a:lnTo>
                  <a:pt x="1010264" y="899496"/>
                </a:lnTo>
                <a:close/>
                <a:moveTo>
                  <a:pt x="729916" y="513676"/>
                </a:moveTo>
                <a:lnTo>
                  <a:pt x="510193" y="588667"/>
                </a:lnTo>
                <a:lnTo>
                  <a:pt x="510193" y="789381"/>
                </a:lnTo>
                <a:lnTo>
                  <a:pt x="729916" y="714389"/>
                </a:lnTo>
                <a:close/>
                <a:moveTo>
                  <a:pt x="1804634" y="941529"/>
                </a:moveTo>
                <a:lnTo>
                  <a:pt x="1695918" y="978634"/>
                </a:lnTo>
                <a:lnTo>
                  <a:pt x="1695918" y="1184619"/>
                </a:lnTo>
                <a:lnTo>
                  <a:pt x="1804634" y="1147514"/>
                </a:lnTo>
                <a:close/>
                <a:moveTo>
                  <a:pt x="1250309" y="620190"/>
                </a:moveTo>
                <a:lnTo>
                  <a:pt x="1075873" y="679725"/>
                </a:lnTo>
                <a:lnTo>
                  <a:pt x="1075873" y="877104"/>
                </a:lnTo>
                <a:lnTo>
                  <a:pt x="1250309" y="817569"/>
                </a:lnTo>
                <a:close/>
                <a:moveTo>
                  <a:pt x="729916" y="293180"/>
                </a:moveTo>
                <a:lnTo>
                  <a:pt x="510193" y="368171"/>
                </a:lnTo>
                <a:lnTo>
                  <a:pt x="510193" y="516103"/>
                </a:lnTo>
                <a:lnTo>
                  <a:pt x="729916" y="441112"/>
                </a:lnTo>
                <a:close/>
                <a:moveTo>
                  <a:pt x="1010265" y="417994"/>
                </a:moveTo>
                <a:lnTo>
                  <a:pt x="779256" y="496837"/>
                </a:lnTo>
                <a:lnTo>
                  <a:pt x="779256" y="697550"/>
                </a:lnTo>
                <a:lnTo>
                  <a:pt x="1010265" y="618707"/>
                </a:lnTo>
                <a:close/>
                <a:moveTo>
                  <a:pt x="1467632" y="546018"/>
                </a:moveTo>
                <a:lnTo>
                  <a:pt x="1315917" y="597798"/>
                </a:lnTo>
                <a:lnTo>
                  <a:pt x="1315917" y="795177"/>
                </a:lnTo>
                <a:lnTo>
                  <a:pt x="1467632" y="743397"/>
                </a:lnTo>
                <a:close/>
                <a:moveTo>
                  <a:pt x="1250309" y="336067"/>
                </a:moveTo>
                <a:lnTo>
                  <a:pt x="1075873" y="395602"/>
                </a:lnTo>
                <a:lnTo>
                  <a:pt x="1075872" y="596315"/>
                </a:lnTo>
                <a:lnTo>
                  <a:pt x="1250309" y="536780"/>
                </a:lnTo>
                <a:close/>
                <a:moveTo>
                  <a:pt x="1010264" y="197498"/>
                </a:moveTo>
                <a:lnTo>
                  <a:pt x="779256" y="276341"/>
                </a:lnTo>
                <a:lnTo>
                  <a:pt x="779256" y="424272"/>
                </a:lnTo>
                <a:lnTo>
                  <a:pt x="1010264" y="345430"/>
                </a:lnTo>
                <a:close/>
                <a:moveTo>
                  <a:pt x="1467632" y="261895"/>
                </a:moveTo>
                <a:lnTo>
                  <a:pt x="1315917" y="313675"/>
                </a:lnTo>
                <a:lnTo>
                  <a:pt x="1315917" y="514388"/>
                </a:lnTo>
                <a:lnTo>
                  <a:pt x="1467632" y="462608"/>
                </a:lnTo>
                <a:close/>
                <a:moveTo>
                  <a:pt x="1804634" y="431000"/>
                </a:moveTo>
                <a:lnTo>
                  <a:pt x="1695918" y="468105"/>
                </a:lnTo>
                <a:lnTo>
                  <a:pt x="1695918" y="665483"/>
                </a:lnTo>
                <a:lnTo>
                  <a:pt x="1804634" y="628379"/>
                </a:lnTo>
                <a:close/>
                <a:moveTo>
                  <a:pt x="1250309" y="115571"/>
                </a:moveTo>
                <a:lnTo>
                  <a:pt x="1075873" y="175106"/>
                </a:lnTo>
                <a:lnTo>
                  <a:pt x="1075873" y="323038"/>
                </a:lnTo>
                <a:lnTo>
                  <a:pt x="1250309" y="263503"/>
                </a:lnTo>
                <a:close/>
                <a:moveTo>
                  <a:pt x="1467632" y="137969"/>
                </a:moveTo>
                <a:lnTo>
                  <a:pt x="1695918" y="267860"/>
                </a:lnTo>
                <a:lnTo>
                  <a:pt x="1695918" y="384695"/>
                </a:lnTo>
                <a:lnTo>
                  <a:pt x="1804634" y="347590"/>
                </a:lnTo>
                <a:lnTo>
                  <a:pt x="1804634" y="329718"/>
                </a:lnTo>
                <a:lnTo>
                  <a:pt x="2047614" y="467970"/>
                </a:lnTo>
                <a:lnTo>
                  <a:pt x="2047614" y="545450"/>
                </a:lnTo>
                <a:lnTo>
                  <a:pt x="2132730" y="516400"/>
                </a:lnTo>
                <a:lnTo>
                  <a:pt x="2476744" y="712140"/>
                </a:lnTo>
                <a:lnTo>
                  <a:pt x="2047614" y="858601"/>
                </a:lnTo>
                <a:lnTo>
                  <a:pt x="2047614" y="1064586"/>
                </a:lnTo>
                <a:lnTo>
                  <a:pt x="2703030" y="840893"/>
                </a:lnTo>
                <a:lnTo>
                  <a:pt x="2906313" y="956559"/>
                </a:lnTo>
                <a:lnTo>
                  <a:pt x="2779165" y="1180024"/>
                </a:lnTo>
                <a:lnTo>
                  <a:pt x="2047614" y="1429701"/>
                </a:lnTo>
                <a:lnTo>
                  <a:pt x="2047614" y="1855295"/>
                </a:lnTo>
                <a:lnTo>
                  <a:pt x="1804634" y="1717043"/>
                </a:lnTo>
                <a:lnTo>
                  <a:pt x="1804634" y="1512629"/>
                </a:lnTo>
                <a:lnTo>
                  <a:pt x="1695918" y="1549734"/>
                </a:lnTo>
                <a:lnTo>
                  <a:pt x="1695918" y="1655185"/>
                </a:lnTo>
                <a:lnTo>
                  <a:pt x="1178974" y="1361051"/>
                </a:lnTo>
                <a:lnTo>
                  <a:pt x="1250309" y="1336705"/>
                </a:lnTo>
                <a:lnTo>
                  <a:pt x="1250309" y="1130720"/>
                </a:lnTo>
                <a:lnTo>
                  <a:pt x="1075873" y="1190255"/>
                </a:lnTo>
                <a:lnTo>
                  <a:pt x="1075873" y="1302388"/>
                </a:lnTo>
                <a:lnTo>
                  <a:pt x="1010265" y="1265058"/>
                </a:lnTo>
                <a:lnTo>
                  <a:pt x="1010265" y="1212647"/>
                </a:lnTo>
                <a:lnTo>
                  <a:pt x="952688" y="1232298"/>
                </a:lnTo>
                <a:lnTo>
                  <a:pt x="608673" y="1036558"/>
                </a:lnTo>
                <a:lnTo>
                  <a:pt x="729916" y="995178"/>
                </a:lnTo>
                <a:lnTo>
                  <a:pt x="729916" y="797799"/>
                </a:lnTo>
                <a:lnTo>
                  <a:pt x="510193" y="872791"/>
                </a:lnTo>
                <a:lnTo>
                  <a:pt x="510193" y="980524"/>
                </a:lnTo>
                <a:lnTo>
                  <a:pt x="460853" y="952450"/>
                </a:lnTo>
                <a:lnTo>
                  <a:pt x="460853" y="889630"/>
                </a:lnTo>
                <a:lnTo>
                  <a:pt x="391841" y="913184"/>
                </a:lnTo>
                <a:lnTo>
                  <a:pt x="300211" y="861047"/>
                </a:lnTo>
                <a:lnTo>
                  <a:pt x="460853" y="806220"/>
                </a:lnTo>
                <a:lnTo>
                  <a:pt x="460853" y="605507"/>
                </a:lnTo>
                <a:lnTo>
                  <a:pt x="79716" y="735588"/>
                </a:lnTo>
                <a:lnTo>
                  <a:pt x="0" y="690231"/>
                </a:lnTo>
                <a:lnTo>
                  <a:pt x="460853" y="532943"/>
                </a:lnTo>
                <a:lnTo>
                  <a:pt x="460853" y="385011"/>
                </a:lnTo>
                <a:lnTo>
                  <a:pt x="25490" y="533600"/>
                </a:lnTo>
                <a:lnTo>
                  <a:pt x="28945" y="527529"/>
                </a:lnTo>
                <a:lnTo>
                  <a:pt x="84117" y="441026"/>
                </a:lnTo>
                <a:lnTo>
                  <a:pt x="460853" y="312447"/>
                </a:lnTo>
                <a:lnTo>
                  <a:pt x="460853" y="114826"/>
                </a:lnTo>
                <a:lnTo>
                  <a:pt x="475162" y="105930"/>
                </a:lnTo>
                <a:lnTo>
                  <a:pt x="510193" y="92598"/>
                </a:lnTo>
                <a:lnTo>
                  <a:pt x="510193" y="295607"/>
                </a:lnTo>
                <a:lnTo>
                  <a:pt x="729916" y="220616"/>
                </a:lnTo>
                <a:lnTo>
                  <a:pt x="729916" y="19381"/>
                </a:lnTo>
                <a:lnTo>
                  <a:pt x="761793" y="12239"/>
                </a:lnTo>
                <a:lnTo>
                  <a:pt x="779256" y="10049"/>
                </a:lnTo>
                <a:lnTo>
                  <a:pt x="779256" y="203776"/>
                </a:lnTo>
                <a:lnTo>
                  <a:pt x="1010264" y="124933"/>
                </a:lnTo>
                <a:lnTo>
                  <a:pt x="1010264" y="0"/>
                </a:lnTo>
                <a:lnTo>
                  <a:pt x="1064859" y="3739"/>
                </a:lnTo>
                <a:lnTo>
                  <a:pt x="1075872" y="5589"/>
                </a:lnTo>
                <a:lnTo>
                  <a:pt x="1075872" y="102542"/>
                </a:lnTo>
                <a:lnTo>
                  <a:pt x="1249262" y="43364"/>
                </a:lnTo>
                <a:lnTo>
                  <a:pt x="1266437" y="48037"/>
                </a:lnTo>
                <a:lnTo>
                  <a:pt x="1352066" y="80841"/>
                </a:lnTo>
                <a:lnTo>
                  <a:pt x="1315917" y="93179"/>
                </a:lnTo>
                <a:lnTo>
                  <a:pt x="1315917" y="241111"/>
                </a:lnTo>
                <a:lnTo>
                  <a:pt x="1467632" y="189331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/>
              </a:gs>
              <a:gs pos="0">
                <a:schemeClr val="accent6">
                  <a:lumMod val="60000"/>
                  <a:lumOff val="4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タイトル 1">
            <a:extLst>
              <a:ext uri="{FF2B5EF4-FFF2-40B4-BE49-F238E27FC236}">
                <a16:creationId xmlns:a16="http://schemas.microsoft.com/office/drawing/2014/main" id="{E54C9D4F-6F5E-BCAE-1F07-9315E1329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2812" y="697117"/>
            <a:ext cx="9187055" cy="729748"/>
          </a:xfrm>
        </p:spPr>
        <p:txBody>
          <a:bodyPr anchor="b">
            <a:noAutofit/>
          </a:bodyPr>
          <a:lstStyle>
            <a:lvl1pPr>
              <a:defRPr sz="48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18" name="コンテンツ プレースホルダー 2">
            <a:extLst>
              <a:ext uri="{FF2B5EF4-FFF2-40B4-BE49-F238E27FC236}">
                <a16:creationId xmlns:a16="http://schemas.microsoft.com/office/drawing/2014/main" id="{8C4B6F37-D016-4BB1-2B24-6B784AB62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79" y="1517301"/>
            <a:ext cx="11417788" cy="4659662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545544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040DD9D1-42F6-434E-6C7F-B20058F9F61B}"/>
              </a:ext>
            </a:extLst>
          </p:cNvPr>
          <p:cNvGrpSpPr/>
          <p:nvPr userDrawn="1"/>
        </p:nvGrpSpPr>
        <p:grpSpPr>
          <a:xfrm>
            <a:off x="-9690" y="0"/>
            <a:ext cx="12222308" cy="1875692"/>
            <a:chOff x="-9690" y="-42017"/>
            <a:chExt cx="12222308" cy="2138767"/>
          </a:xfrm>
        </p:grpSpPr>
        <p:sp>
          <p:nvSpPr>
            <p:cNvPr id="7" name="フリーフォーム: 図形 6">
              <a:extLst>
                <a:ext uri="{FF2B5EF4-FFF2-40B4-BE49-F238E27FC236}">
                  <a16:creationId xmlns:a16="http://schemas.microsoft.com/office/drawing/2014/main" id="{70C8E41C-9E94-89E2-E821-EA7A534E7681}"/>
                </a:ext>
              </a:extLst>
            </p:cNvPr>
            <p:cNvSpPr/>
            <p:nvPr/>
          </p:nvSpPr>
          <p:spPr>
            <a:xfrm rot="10800000">
              <a:off x="-9690" y="-42017"/>
              <a:ext cx="12222308" cy="2138767"/>
            </a:xfrm>
            <a:custGeom>
              <a:avLst/>
              <a:gdLst>
                <a:gd name="connsiteX0" fmla="*/ 2538329 w 12222308"/>
                <a:gd name="connsiteY0" fmla="*/ 2138767 h 2138767"/>
                <a:gd name="connsiteX1" fmla="*/ 612597 w 12222308"/>
                <a:gd name="connsiteY1" fmla="*/ 2138767 h 2138767"/>
                <a:gd name="connsiteX2" fmla="*/ 0 w 12222308"/>
                <a:gd name="connsiteY2" fmla="*/ 2138767 h 2138767"/>
                <a:gd name="connsiteX3" fmla="*/ 0 w 12222308"/>
                <a:gd name="connsiteY3" fmla="*/ 1655596 h 2138767"/>
                <a:gd name="connsiteX4" fmla="*/ 12222308 w 12222308"/>
                <a:gd name="connsiteY4" fmla="*/ 0 h 2138767"/>
                <a:gd name="connsiteX5" fmla="*/ 12222308 w 12222308"/>
                <a:gd name="connsiteY5" fmla="*/ 255574 h 2138767"/>
                <a:gd name="connsiteX6" fmla="*/ 9187765 w 12222308"/>
                <a:gd name="connsiteY6" fmla="*/ 845686 h 2138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222308" h="2138767">
                  <a:moveTo>
                    <a:pt x="2538329" y="2138767"/>
                  </a:moveTo>
                  <a:lnTo>
                    <a:pt x="612597" y="2138767"/>
                  </a:lnTo>
                  <a:lnTo>
                    <a:pt x="0" y="2138767"/>
                  </a:lnTo>
                  <a:lnTo>
                    <a:pt x="0" y="1655596"/>
                  </a:lnTo>
                  <a:lnTo>
                    <a:pt x="12222308" y="0"/>
                  </a:lnTo>
                  <a:lnTo>
                    <a:pt x="12222308" y="255574"/>
                  </a:lnTo>
                  <a:lnTo>
                    <a:pt x="9187765" y="845686"/>
                  </a:lnTo>
                  <a:close/>
                </a:path>
              </a:pathLst>
            </a:custGeom>
            <a:gradFill>
              <a:gsLst>
                <a:gs pos="0">
                  <a:srgbClr val="00B050"/>
                </a:gs>
                <a:gs pos="100000">
                  <a:schemeClr val="bg1"/>
                </a:gs>
                <a:gs pos="53000">
                  <a:schemeClr val="accent6">
                    <a:lumMod val="60000"/>
                    <a:lumOff val="40000"/>
                  </a:schemeClr>
                </a:gs>
              </a:gsLst>
              <a:lin ang="16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8" name="フリーフォーム: 図形 7">
              <a:extLst>
                <a:ext uri="{FF2B5EF4-FFF2-40B4-BE49-F238E27FC236}">
                  <a16:creationId xmlns:a16="http://schemas.microsoft.com/office/drawing/2014/main" id="{7DC99C76-1BE9-E868-78E4-BFE3DC60DF29}"/>
                </a:ext>
              </a:extLst>
            </p:cNvPr>
            <p:cNvSpPr/>
            <p:nvPr/>
          </p:nvSpPr>
          <p:spPr>
            <a:xfrm rot="10800000">
              <a:off x="-9690" y="-42017"/>
              <a:ext cx="7937411" cy="1527549"/>
            </a:xfrm>
            <a:custGeom>
              <a:avLst/>
              <a:gdLst>
                <a:gd name="connsiteX0" fmla="*/ 1716150 w 7937411"/>
                <a:gd name="connsiteY0" fmla="*/ 1527549 h 1527549"/>
                <a:gd name="connsiteX1" fmla="*/ 0 w 7937411"/>
                <a:gd name="connsiteY1" fmla="*/ 1527549 h 1527549"/>
                <a:gd name="connsiteX2" fmla="*/ 7937411 w 7937411"/>
                <a:gd name="connsiteY2" fmla="*/ 0 h 1527549"/>
                <a:gd name="connsiteX3" fmla="*/ 7937411 w 7937411"/>
                <a:gd name="connsiteY3" fmla="*/ 648287 h 1527549"/>
                <a:gd name="connsiteX4" fmla="*/ 1716150 w 7937411"/>
                <a:gd name="connsiteY4" fmla="*/ 1527549 h 152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37411" h="1527549">
                  <a:moveTo>
                    <a:pt x="1716150" y="1527549"/>
                  </a:moveTo>
                  <a:lnTo>
                    <a:pt x="0" y="1527549"/>
                  </a:lnTo>
                  <a:lnTo>
                    <a:pt x="7937411" y="0"/>
                  </a:lnTo>
                  <a:lnTo>
                    <a:pt x="7937411" y="648287"/>
                  </a:lnTo>
                  <a:lnTo>
                    <a:pt x="1716150" y="1527549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9" name="フリーフォーム: 図形 8">
              <a:extLst>
                <a:ext uri="{FF2B5EF4-FFF2-40B4-BE49-F238E27FC236}">
                  <a16:creationId xmlns:a16="http://schemas.microsoft.com/office/drawing/2014/main" id="{BE74CB81-DFE4-D191-B70F-68FB3C56080B}"/>
                </a:ext>
              </a:extLst>
            </p:cNvPr>
            <p:cNvSpPr/>
            <p:nvPr/>
          </p:nvSpPr>
          <p:spPr>
            <a:xfrm rot="10800000">
              <a:off x="-9690" y="394262"/>
              <a:ext cx="12222308" cy="1657996"/>
            </a:xfrm>
            <a:custGeom>
              <a:avLst/>
              <a:gdLst>
                <a:gd name="connsiteX0" fmla="*/ 0 w 12222308"/>
                <a:gd name="connsiteY0" fmla="*/ 1657996 h 1657996"/>
                <a:gd name="connsiteX1" fmla="*/ 0 w 12222308"/>
                <a:gd name="connsiteY1" fmla="*/ 791052 h 1657996"/>
                <a:gd name="connsiteX2" fmla="*/ 12222308 w 12222308"/>
                <a:gd name="connsiteY2" fmla="*/ 0 h 1657996"/>
                <a:gd name="connsiteX3" fmla="*/ 12222308 w 12222308"/>
                <a:gd name="connsiteY3" fmla="*/ 2400 h 1657996"/>
                <a:gd name="connsiteX4" fmla="*/ 0 w 12222308"/>
                <a:gd name="connsiteY4" fmla="*/ 1657996 h 1657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2308" h="1657996">
                  <a:moveTo>
                    <a:pt x="0" y="1657996"/>
                  </a:moveTo>
                  <a:lnTo>
                    <a:pt x="0" y="791052"/>
                  </a:lnTo>
                  <a:lnTo>
                    <a:pt x="12222308" y="0"/>
                  </a:lnTo>
                  <a:lnTo>
                    <a:pt x="12222308" y="2400"/>
                  </a:lnTo>
                  <a:lnTo>
                    <a:pt x="0" y="1657996"/>
                  </a:ln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100000">
                  <a:schemeClr val="bg1"/>
                </a:gs>
                <a:gs pos="58000">
                  <a:schemeClr val="accent6">
                    <a:lumMod val="60000"/>
                    <a:lumOff val="40000"/>
                  </a:schemeClr>
                </a:gs>
              </a:gsLst>
              <a:lin ang="16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フリーフォーム: 図形 9">
              <a:extLst>
                <a:ext uri="{FF2B5EF4-FFF2-40B4-BE49-F238E27FC236}">
                  <a16:creationId xmlns:a16="http://schemas.microsoft.com/office/drawing/2014/main" id="{8587CA19-9CF4-6A16-2E80-78CADDD47415}"/>
                </a:ext>
              </a:extLst>
            </p:cNvPr>
            <p:cNvSpPr/>
            <p:nvPr userDrawn="1"/>
          </p:nvSpPr>
          <p:spPr>
            <a:xfrm rot="10800000">
              <a:off x="-9690" y="1251063"/>
              <a:ext cx="3034543" cy="590112"/>
            </a:xfrm>
            <a:custGeom>
              <a:avLst/>
              <a:gdLst>
                <a:gd name="connsiteX0" fmla="*/ 0 w 3034543"/>
                <a:gd name="connsiteY0" fmla="*/ 590112 h 590112"/>
                <a:gd name="connsiteX1" fmla="*/ 3034543 w 3034543"/>
                <a:gd name="connsiteY1" fmla="*/ 0 h 590112"/>
                <a:gd name="connsiteX2" fmla="*/ 3034543 w 3034543"/>
                <a:gd name="connsiteY2" fmla="*/ 132522 h 590112"/>
                <a:gd name="connsiteX3" fmla="*/ 0 w 3034543"/>
                <a:gd name="connsiteY3" fmla="*/ 590112 h 590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34543" h="590112">
                  <a:moveTo>
                    <a:pt x="0" y="590112"/>
                  </a:moveTo>
                  <a:lnTo>
                    <a:pt x="3034543" y="0"/>
                  </a:lnTo>
                  <a:lnTo>
                    <a:pt x="3034543" y="132522"/>
                  </a:lnTo>
                  <a:lnTo>
                    <a:pt x="0" y="59011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836FFB90-65EB-5B50-8902-AFDD2DD53D0A}"/>
              </a:ext>
            </a:extLst>
          </p:cNvPr>
          <p:cNvGrpSpPr/>
          <p:nvPr userDrawn="1"/>
        </p:nvGrpSpPr>
        <p:grpSpPr>
          <a:xfrm>
            <a:off x="-46154" y="5200000"/>
            <a:ext cx="12222308" cy="1657999"/>
            <a:chOff x="-46154" y="4626452"/>
            <a:chExt cx="12222308" cy="2231548"/>
          </a:xfrm>
        </p:grpSpPr>
        <p:sp>
          <p:nvSpPr>
            <p:cNvPr id="12" name="フリーフォーム: 図形 11">
              <a:extLst>
                <a:ext uri="{FF2B5EF4-FFF2-40B4-BE49-F238E27FC236}">
                  <a16:creationId xmlns:a16="http://schemas.microsoft.com/office/drawing/2014/main" id="{313DD300-26D1-91AE-7733-3675B8485C90}"/>
                </a:ext>
              </a:extLst>
            </p:cNvPr>
            <p:cNvSpPr/>
            <p:nvPr/>
          </p:nvSpPr>
          <p:spPr>
            <a:xfrm rot="10800000">
              <a:off x="-46154" y="4626452"/>
              <a:ext cx="12222308" cy="2231548"/>
            </a:xfrm>
            <a:custGeom>
              <a:avLst/>
              <a:gdLst>
                <a:gd name="connsiteX0" fmla="*/ 0 w 12222308"/>
                <a:gd name="connsiteY0" fmla="*/ 2231548 h 2231548"/>
                <a:gd name="connsiteX1" fmla="*/ 0 w 12222308"/>
                <a:gd name="connsiteY1" fmla="*/ 1975973 h 2231548"/>
                <a:gd name="connsiteX2" fmla="*/ 3034525 w 12222308"/>
                <a:gd name="connsiteY2" fmla="*/ 1385865 h 2231548"/>
                <a:gd name="connsiteX3" fmla="*/ 10161092 w 12222308"/>
                <a:gd name="connsiteY3" fmla="*/ 0 h 2231548"/>
                <a:gd name="connsiteX4" fmla="*/ 12222308 w 12222308"/>
                <a:gd name="connsiteY4" fmla="*/ 0 h 2231548"/>
                <a:gd name="connsiteX5" fmla="*/ 12222308 w 12222308"/>
                <a:gd name="connsiteY5" fmla="*/ 407 h 2231548"/>
                <a:gd name="connsiteX6" fmla="*/ 12222308 w 12222308"/>
                <a:gd name="connsiteY6" fmla="*/ 575953 h 2231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222308" h="2231548">
                  <a:moveTo>
                    <a:pt x="0" y="2231548"/>
                  </a:moveTo>
                  <a:lnTo>
                    <a:pt x="0" y="1975973"/>
                  </a:lnTo>
                  <a:lnTo>
                    <a:pt x="3034525" y="1385865"/>
                  </a:lnTo>
                  <a:lnTo>
                    <a:pt x="10161092" y="0"/>
                  </a:lnTo>
                  <a:lnTo>
                    <a:pt x="12222308" y="0"/>
                  </a:lnTo>
                  <a:lnTo>
                    <a:pt x="12222308" y="407"/>
                  </a:lnTo>
                  <a:lnTo>
                    <a:pt x="12222308" y="575953"/>
                  </a:lnTo>
                  <a:close/>
                </a:path>
              </a:pathLst>
            </a:custGeom>
            <a:gradFill>
              <a:gsLst>
                <a:gs pos="0">
                  <a:srgbClr val="00B050"/>
                </a:gs>
                <a:gs pos="100000">
                  <a:schemeClr val="bg1"/>
                </a:gs>
                <a:gs pos="53000">
                  <a:schemeClr val="accent6">
                    <a:lumMod val="60000"/>
                    <a:lumOff val="40000"/>
                  </a:schemeClr>
                </a:gs>
              </a:gsLst>
              <a:lin ang="6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フリーフォーム: 図形 12">
              <a:extLst>
                <a:ext uri="{FF2B5EF4-FFF2-40B4-BE49-F238E27FC236}">
                  <a16:creationId xmlns:a16="http://schemas.microsoft.com/office/drawing/2014/main" id="{662DB48C-4F19-229D-CF93-A8A6878C8354}"/>
                </a:ext>
              </a:extLst>
            </p:cNvPr>
            <p:cNvSpPr/>
            <p:nvPr/>
          </p:nvSpPr>
          <p:spPr>
            <a:xfrm rot="10800000">
              <a:off x="-46154" y="4647497"/>
              <a:ext cx="12222308" cy="1657996"/>
            </a:xfrm>
            <a:custGeom>
              <a:avLst/>
              <a:gdLst>
                <a:gd name="connsiteX0" fmla="*/ 0 w 12222308"/>
                <a:gd name="connsiteY0" fmla="*/ 1657996 h 1657996"/>
                <a:gd name="connsiteX1" fmla="*/ 0 w 12222308"/>
                <a:gd name="connsiteY1" fmla="*/ 1655595 h 1657996"/>
                <a:gd name="connsiteX2" fmla="*/ 12222308 w 12222308"/>
                <a:gd name="connsiteY2" fmla="*/ 0 h 1657996"/>
                <a:gd name="connsiteX3" fmla="*/ 12222308 w 12222308"/>
                <a:gd name="connsiteY3" fmla="*/ 866944 h 1657996"/>
                <a:gd name="connsiteX4" fmla="*/ 0 w 12222308"/>
                <a:gd name="connsiteY4" fmla="*/ 1657996 h 1657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2308" h="1657996">
                  <a:moveTo>
                    <a:pt x="0" y="1657996"/>
                  </a:moveTo>
                  <a:lnTo>
                    <a:pt x="0" y="1655595"/>
                  </a:lnTo>
                  <a:lnTo>
                    <a:pt x="12222308" y="0"/>
                  </a:lnTo>
                  <a:lnTo>
                    <a:pt x="12222308" y="866944"/>
                  </a:lnTo>
                  <a:lnTo>
                    <a:pt x="0" y="165799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/>
                </a:gs>
                <a:gs pos="0">
                  <a:schemeClr val="accent6">
                    <a:lumMod val="60000"/>
                    <a:lumOff val="40000"/>
                  </a:schemeClr>
                </a:gs>
              </a:gsLst>
              <a:lin ang="6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フリーフォーム: 図形 13">
              <a:extLst>
                <a:ext uri="{FF2B5EF4-FFF2-40B4-BE49-F238E27FC236}">
                  <a16:creationId xmlns:a16="http://schemas.microsoft.com/office/drawing/2014/main" id="{32280D24-2BD7-E0C9-2F03-DE945CFF68D5}"/>
                </a:ext>
              </a:extLst>
            </p:cNvPr>
            <p:cNvSpPr/>
            <p:nvPr/>
          </p:nvSpPr>
          <p:spPr>
            <a:xfrm rot="10800000">
              <a:off x="3756634" y="5237670"/>
              <a:ext cx="8419520" cy="1620330"/>
            </a:xfrm>
            <a:custGeom>
              <a:avLst/>
              <a:gdLst>
                <a:gd name="connsiteX0" fmla="*/ 0 w 8419520"/>
                <a:gd name="connsiteY0" fmla="*/ 1620330 h 1620330"/>
                <a:gd name="connsiteX1" fmla="*/ 0 w 8419520"/>
                <a:gd name="connsiteY1" fmla="*/ 972044 h 1620330"/>
                <a:gd name="connsiteX2" fmla="*/ 6877745 w 8419520"/>
                <a:gd name="connsiteY2" fmla="*/ 0 h 1620330"/>
                <a:gd name="connsiteX3" fmla="*/ 8419520 w 8419520"/>
                <a:gd name="connsiteY3" fmla="*/ 0 h 1620330"/>
                <a:gd name="connsiteX4" fmla="*/ 0 w 8419520"/>
                <a:gd name="connsiteY4" fmla="*/ 1620330 h 162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19520" h="1620330">
                  <a:moveTo>
                    <a:pt x="0" y="1620330"/>
                  </a:moveTo>
                  <a:lnTo>
                    <a:pt x="0" y="972044"/>
                  </a:lnTo>
                  <a:lnTo>
                    <a:pt x="6877745" y="0"/>
                  </a:lnTo>
                  <a:lnTo>
                    <a:pt x="8419520" y="0"/>
                  </a:lnTo>
                  <a:lnTo>
                    <a:pt x="0" y="1620330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5" name="タイトル プレースホルダー 1">
            <a:extLst>
              <a:ext uri="{FF2B5EF4-FFF2-40B4-BE49-F238E27FC236}">
                <a16:creationId xmlns:a16="http://schemas.microsoft.com/office/drawing/2014/main" id="{82BACE14-1A8C-32C7-0932-2A6CE6F26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1702" y="1079878"/>
            <a:ext cx="858688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16" name="テキスト プレースホルダー 3">
            <a:extLst>
              <a:ext uri="{FF2B5EF4-FFF2-40B4-BE49-F238E27FC236}">
                <a16:creationId xmlns:a16="http://schemas.microsoft.com/office/drawing/2014/main" id="{3D8AF2A0-2084-7A3F-A3FC-AB6B62CEA6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01702" y="2976513"/>
            <a:ext cx="7739468" cy="108134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387898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B9EDA1E-65AF-5682-B24F-D4D6AAB56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4411EF19-F94E-B2CC-21A4-43927567E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E0BE-0A7D-4596-829D-33C0E2A27DF6}" type="datetime1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D5536474-C349-B40A-A5C0-7B6711527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いまどきの言語入門</a:t>
            </a: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8AA69631-143A-AB45-1996-E6EDD6CDE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533C-58DD-437F-9FD7-152D79D8BCF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899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A0ED80-4217-B224-FC67-F96CF32A1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1990" y="418742"/>
            <a:ext cx="8861809" cy="666480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2664A61-7291-10AB-28A8-92FEE57C8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171" y="1238490"/>
            <a:ext cx="11846461" cy="5324355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C822A9-32AD-3704-7B39-7FA733566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7964-A732-43A9-A8CD-DA9E6A80E6D2}" type="datetime1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A189187-EBD7-1C7C-6B11-A46A5FE4C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いまどきの言語入門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997259-AB5C-BAA2-CA11-1ADE74F68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CB13A-9B5B-4681-8F26-B8623663926E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55262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774E49-7F34-4D59-B74B-6B9712EA07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14248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F751C74-921A-ACBC-0BB4-B800EA1564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93923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556E0EC-4E34-8341-C5AA-7D897F594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E9652-4378-40B8-B1DA-4ABADB8127AE}" type="datetime1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26C16C9-20D1-A314-86E8-5D5F52460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いまどきの言語入門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EF1B9C4-D498-BAEB-74E2-E9F0D71CF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4000"/>
            </a:lvl1pPr>
          </a:lstStyle>
          <a:p>
            <a:fld id="{C0BCB13A-9B5B-4681-8F26-B8623663926E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5341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A0ED80-4217-B224-FC67-F96CF32A1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1990" y="418742"/>
            <a:ext cx="8861809" cy="666480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2664A61-7291-10AB-28A8-92FEE57C8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171" y="1238490"/>
            <a:ext cx="11846461" cy="5324355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C822A9-32AD-3704-7B39-7FA733566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7964-A732-43A9-A8CD-DA9E6A80E6D2}" type="datetime1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A189187-EBD7-1C7C-6B11-A46A5FE4C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いまどきの言語入門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997259-AB5C-BAA2-CA11-1ADE74F68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CB13A-9B5B-4681-8F26-B8623663926E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37419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表 2">
            <a:extLst>
              <a:ext uri="{FF2B5EF4-FFF2-40B4-BE49-F238E27FC236}">
                <a16:creationId xmlns:a16="http://schemas.microsoft.com/office/drawing/2014/main" id="{D1CAB586-DC82-461A-62DC-B5C000190F7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691463138"/>
              </p:ext>
            </p:extLst>
          </p:nvPr>
        </p:nvGraphicFramePr>
        <p:xfrm>
          <a:off x="129107" y="1135556"/>
          <a:ext cx="11820846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20846">
                  <a:extLst>
                    <a:ext uri="{9D8B030D-6E8A-4147-A177-3AD203B41FA5}">
                      <a16:colId xmlns:a16="http://schemas.microsoft.com/office/drawing/2014/main" val="689552810"/>
                    </a:ext>
                  </a:extLst>
                </a:gridCol>
              </a:tblGrid>
              <a:tr h="1308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7053014"/>
                  </a:ext>
                </a:extLst>
              </a:tr>
            </a:tbl>
          </a:graphicData>
        </a:graphic>
      </p:graphicFrame>
      <p:sp>
        <p:nvSpPr>
          <p:cNvPr id="2" name="タイトル 1">
            <a:extLst>
              <a:ext uri="{FF2B5EF4-FFF2-40B4-BE49-F238E27FC236}">
                <a16:creationId xmlns:a16="http://schemas.microsoft.com/office/drawing/2014/main" id="{FBA0ED80-4217-B224-FC67-F96CF32A1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1990" y="418742"/>
            <a:ext cx="8861809" cy="666480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2664A61-7291-10AB-28A8-92FEE57C8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171" y="1673102"/>
            <a:ext cx="11846461" cy="4889743"/>
          </a:xfrm>
        </p:spPr>
        <p:txBody>
          <a:bodyPr/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C822A9-32AD-3704-7B39-7FA733566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D274C-2367-468D-A622-FEA06F426A8A}" type="datetime1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A189187-EBD7-1C7C-6B11-A46A5FE4C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いまどきの言語入門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997259-AB5C-BAA2-CA11-1ADE74F68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CB13A-9B5B-4681-8F26-B8623663926E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8" name="字幕 2">
            <a:extLst>
              <a:ext uri="{FF2B5EF4-FFF2-40B4-BE49-F238E27FC236}">
                <a16:creationId xmlns:a16="http://schemas.microsoft.com/office/drawing/2014/main" id="{F81E76AF-1F4D-3429-DFD9-3DF205CC57C9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85576" y="1135096"/>
            <a:ext cx="11764377" cy="415459"/>
          </a:xfrm>
        </p:spPr>
        <p:txBody>
          <a:bodyPr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dirty="0"/>
              <a:t>マスター サブタイトルの書式設定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670271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A0ED80-4217-B224-FC67-F96CF32A1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1990" y="418742"/>
            <a:ext cx="8861809" cy="666480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C822A9-32AD-3704-7B39-7FA733566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B78FB-5DE6-491B-820D-4976CC8CA59A}" type="datetime1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A189187-EBD7-1C7C-6B11-A46A5FE4C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いまどきの言語入門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997259-AB5C-BAA2-CA11-1ADE74F68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BCB13A-9B5B-4681-8F26-B8623663926E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graphicFrame>
        <p:nvGraphicFramePr>
          <p:cNvPr id="7" name="表 2">
            <a:extLst>
              <a:ext uri="{FF2B5EF4-FFF2-40B4-BE49-F238E27FC236}">
                <a16:creationId xmlns:a16="http://schemas.microsoft.com/office/drawing/2014/main" id="{ECF216FE-16F7-7958-FD93-3CF85E6F612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31545038"/>
              </p:ext>
            </p:extLst>
          </p:nvPr>
        </p:nvGraphicFramePr>
        <p:xfrm>
          <a:off x="129107" y="1135556"/>
          <a:ext cx="11820846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20846">
                  <a:extLst>
                    <a:ext uri="{9D8B030D-6E8A-4147-A177-3AD203B41FA5}">
                      <a16:colId xmlns:a16="http://schemas.microsoft.com/office/drawing/2014/main" val="689552810"/>
                    </a:ext>
                  </a:extLst>
                </a:gridCol>
              </a:tblGrid>
              <a:tr h="1308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7053014"/>
                  </a:ext>
                </a:extLst>
              </a:tr>
            </a:tbl>
          </a:graphicData>
        </a:graphic>
      </p:graphicFrame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3D1761EE-1548-5D66-8E6F-43C2A8D6B030}"/>
              </a:ext>
            </a:extLst>
          </p:cNvPr>
          <p:cNvCxnSpPr>
            <a:cxnSpLocks/>
          </p:cNvCxnSpPr>
          <p:nvPr/>
        </p:nvCxnSpPr>
        <p:spPr>
          <a:xfrm>
            <a:off x="382353" y="5331113"/>
            <a:ext cx="10747890" cy="24981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4FF4B685-A760-C4F7-4CB4-7DD458740588}"/>
              </a:ext>
            </a:extLst>
          </p:cNvPr>
          <p:cNvCxnSpPr>
            <a:cxnSpLocks/>
          </p:cNvCxnSpPr>
          <p:nvPr/>
        </p:nvCxnSpPr>
        <p:spPr>
          <a:xfrm>
            <a:off x="3917883" y="1569306"/>
            <a:ext cx="0" cy="3786788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3F9D851E-DDDF-2308-61D5-2E1360F65F5E}"/>
              </a:ext>
            </a:extLst>
          </p:cNvPr>
          <p:cNvCxnSpPr>
            <a:cxnSpLocks/>
          </p:cNvCxnSpPr>
          <p:nvPr/>
        </p:nvCxnSpPr>
        <p:spPr>
          <a:xfrm>
            <a:off x="8212436" y="1603164"/>
            <a:ext cx="0" cy="3786788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1BD1216A-281D-E372-B837-0B4DA9077830}"/>
              </a:ext>
            </a:extLst>
          </p:cNvPr>
          <p:cNvCxnSpPr>
            <a:cxnSpLocks/>
          </p:cNvCxnSpPr>
          <p:nvPr/>
        </p:nvCxnSpPr>
        <p:spPr>
          <a:xfrm>
            <a:off x="10201849" y="1603164"/>
            <a:ext cx="0" cy="3786788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6E623298-E973-7EFB-2111-27BF1EB7A6EF}"/>
              </a:ext>
            </a:extLst>
          </p:cNvPr>
          <p:cNvCxnSpPr>
            <a:cxnSpLocks/>
          </p:cNvCxnSpPr>
          <p:nvPr/>
        </p:nvCxnSpPr>
        <p:spPr>
          <a:xfrm>
            <a:off x="1627243" y="1569306"/>
            <a:ext cx="0" cy="3786788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9F1D501F-9B6D-9901-D6CC-979EF3B3FD19}"/>
              </a:ext>
            </a:extLst>
          </p:cNvPr>
          <p:cNvCxnSpPr>
            <a:cxnSpLocks/>
          </p:cNvCxnSpPr>
          <p:nvPr/>
        </p:nvCxnSpPr>
        <p:spPr>
          <a:xfrm>
            <a:off x="6185001" y="5354741"/>
            <a:ext cx="0" cy="114159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BDD17BD6-4C33-8755-4D8A-A1761BDFA220}"/>
              </a:ext>
            </a:extLst>
          </p:cNvPr>
          <p:cNvCxnSpPr>
            <a:cxnSpLocks/>
          </p:cNvCxnSpPr>
          <p:nvPr/>
        </p:nvCxnSpPr>
        <p:spPr>
          <a:xfrm>
            <a:off x="1627243" y="3455225"/>
            <a:ext cx="2290640" cy="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8D19AD8A-03CD-F547-DB0D-175E16FEB38D}"/>
              </a:ext>
            </a:extLst>
          </p:cNvPr>
          <p:cNvCxnSpPr>
            <a:cxnSpLocks/>
          </p:cNvCxnSpPr>
          <p:nvPr/>
        </p:nvCxnSpPr>
        <p:spPr>
          <a:xfrm>
            <a:off x="8212436" y="3567899"/>
            <a:ext cx="1989413" cy="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4CE6549D-45E9-D768-18D8-0C14BE8E34C1}"/>
              </a:ext>
            </a:extLst>
          </p:cNvPr>
          <p:cNvSpPr txBox="1"/>
          <p:nvPr/>
        </p:nvSpPr>
        <p:spPr>
          <a:xfrm>
            <a:off x="258810" y="1551650"/>
            <a:ext cx="2222689" cy="1130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KP</a:t>
            </a:r>
            <a:endParaRPr kumimoji="1" lang="ja-JP" altLang="en-US" dirty="0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BAD01A6B-CC4B-9B75-4B1B-D849A4A10632}"/>
              </a:ext>
            </a:extLst>
          </p:cNvPr>
          <p:cNvSpPr txBox="1"/>
          <p:nvPr/>
        </p:nvSpPr>
        <p:spPr>
          <a:xfrm>
            <a:off x="1615977" y="1551650"/>
            <a:ext cx="2222689" cy="1130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KA</a:t>
            </a:r>
            <a:endParaRPr kumimoji="1" lang="ja-JP" altLang="en-US" dirty="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E5ACDC3E-6BD2-CCDB-8025-21017F609A11}"/>
              </a:ext>
            </a:extLst>
          </p:cNvPr>
          <p:cNvSpPr txBox="1"/>
          <p:nvPr/>
        </p:nvSpPr>
        <p:spPr>
          <a:xfrm>
            <a:off x="1588134" y="3462700"/>
            <a:ext cx="2222689" cy="1130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KR</a:t>
            </a:r>
            <a:endParaRPr kumimoji="1" lang="ja-JP" altLang="en-US" dirty="0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3F63D712-4539-4F73-89F4-2B413A5973CF}"/>
              </a:ext>
            </a:extLst>
          </p:cNvPr>
          <p:cNvSpPr txBox="1"/>
          <p:nvPr/>
        </p:nvSpPr>
        <p:spPr>
          <a:xfrm>
            <a:off x="3917883" y="1554711"/>
            <a:ext cx="2222689" cy="1130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VP</a:t>
            </a:r>
            <a:endParaRPr kumimoji="1" lang="ja-JP" altLang="en-US" dirty="0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CE4EF958-3BEB-1C4E-3948-85826F9EFE23}"/>
              </a:ext>
            </a:extLst>
          </p:cNvPr>
          <p:cNvSpPr txBox="1"/>
          <p:nvPr/>
        </p:nvSpPr>
        <p:spPr>
          <a:xfrm>
            <a:off x="10241680" y="1569306"/>
            <a:ext cx="803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CS</a:t>
            </a:r>
            <a:endParaRPr kumimoji="1" lang="ja-JP" altLang="en-US" dirty="0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7010A819-392B-2FBC-2C13-2FDDEB6EE5A0}"/>
              </a:ext>
            </a:extLst>
          </p:cNvPr>
          <p:cNvSpPr txBox="1"/>
          <p:nvPr/>
        </p:nvSpPr>
        <p:spPr>
          <a:xfrm>
            <a:off x="8212437" y="1512209"/>
            <a:ext cx="704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CR</a:t>
            </a:r>
            <a:endParaRPr kumimoji="1" lang="ja-JP" altLang="en-US" dirty="0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76F92FCB-1DEF-2AEE-1927-A09D1057AF11}"/>
              </a:ext>
            </a:extLst>
          </p:cNvPr>
          <p:cNvSpPr txBox="1"/>
          <p:nvPr/>
        </p:nvSpPr>
        <p:spPr>
          <a:xfrm>
            <a:off x="8293357" y="3567899"/>
            <a:ext cx="766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CH</a:t>
            </a:r>
            <a:endParaRPr kumimoji="1" lang="ja-JP" altLang="en-US" dirty="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97B58AAD-5CE9-F4AB-5382-8E4E1156A7E9}"/>
              </a:ext>
            </a:extLst>
          </p:cNvPr>
          <p:cNvSpPr txBox="1"/>
          <p:nvPr/>
        </p:nvSpPr>
        <p:spPr>
          <a:xfrm>
            <a:off x="287825" y="5341144"/>
            <a:ext cx="2222689" cy="1130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CS</a:t>
            </a:r>
            <a:endParaRPr kumimoji="1" lang="ja-JP" altLang="en-US" dirty="0"/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8F03F354-7764-3433-F953-E146AA4BB49F}"/>
              </a:ext>
            </a:extLst>
          </p:cNvPr>
          <p:cNvSpPr txBox="1"/>
          <p:nvPr/>
        </p:nvSpPr>
        <p:spPr>
          <a:xfrm>
            <a:off x="6185002" y="5329946"/>
            <a:ext cx="782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RS</a:t>
            </a:r>
            <a:endParaRPr kumimoji="1" lang="ja-JP" altLang="en-US" dirty="0"/>
          </a:p>
        </p:txBody>
      </p:sp>
      <p:sp>
        <p:nvSpPr>
          <p:cNvPr id="37" name="コンテンツ プレースホルダー 2">
            <a:extLst>
              <a:ext uri="{FF2B5EF4-FFF2-40B4-BE49-F238E27FC236}">
                <a16:creationId xmlns:a16="http://schemas.microsoft.com/office/drawing/2014/main" id="{7E399EDD-D49B-50AE-C5DD-4AE0E6915C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172" y="1938638"/>
            <a:ext cx="1401976" cy="3358617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38" name="コンテンツ プレースホルダー 2">
            <a:extLst>
              <a:ext uri="{FF2B5EF4-FFF2-40B4-BE49-F238E27FC236}">
                <a16:creationId xmlns:a16="http://schemas.microsoft.com/office/drawing/2014/main" id="{99341B1A-4A41-DD9F-7BA5-D10A8548EA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627242" y="1912778"/>
            <a:ext cx="2237564" cy="1489998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39" name="コンテンツ プレースホルダー 2">
            <a:extLst>
              <a:ext uri="{FF2B5EF4-FFF2-40B4-BE49-F238E27FC236}">
                <a16:creationId xmlns:a16="http://schemas.microsoft.com/office/drawing/2014/main" id="{C7D43FFE-59D8-7E20-B940-4621A645F53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631172" y="3807257"/>
            <a:ext cx="2260572" cy="1489998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0" name="コンテンツ プレースホルダー 2">
            <a:extLst>
              <a:ext uri="{FF2B5EF4-FFF2-40B4-BE49-F238E27FC236}">
                <a16:creationId xmlns:a16="http://schemas.microsoft.com/office/drawing/2014/main" id="{D782EF4E-69CC-EF81-E7B2-83F68E5F23F7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3957714" y="1912778"/>
            <a:ext cx="4214892" cy="338331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1" name="コンテンツ プレースホルダー 2">
            <a:extLst>
              <a:ext uri="{FF2B5EF4-FFF2-40B4-BE49-F238E27FC236}">
                <a16:creationId xmlns:a16="http://schemas.microsoft.com/office/drawing/2014/main" id="{C1043FB5-3736-AF6D-9DEF-11BF843ED114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238684" y="1901838"/>
            <a:ext cx="1880982" cy="1674937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2" name="コンテンツ プレースホルダー 2">
            <a:extLst>
              <a:ext uri="{FF2B5EF4-FFF2-40B4-BE49-F238E27FC236}">
                <a16:creationId xmlns:a16="http://schemas.microsoft.com/office/drawing/2014/main" id="{C410163C-FDCF-3E44-970F-2EE608354011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8238682" y="3976918"/>
            <a:ext cx="1963167" cy="1377824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3" name="コンテンツ プレースホルダー 2">
            <a:extLst>
              <a:ext uri="{FF2B5EF4-FFF2-40B4-BE49-F238E27FC236}">
                <a16:creationId xmlns:a16="http://schemas.microsoft.com/office/drawing/2014/main" id="{C678819D-C1AF-84BC-0110-3553C761F41B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10241679" y="1892320"/>
            <a:ext cx="1764212" cy="3462421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4" name="コンテンツ プレースホルダー 2">
            <a:extLst>
              <a:ext uri="{FF2B5EF4-FFF2-40B4-BE49-F238E27FC236}">
                <a16:creationId xmlns:a16="http://schemas.microsoft.com/office/drawing/2014/main" id="{4E4C25EC-7858-D583-770D-7B9EEAB1C400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129107" y="5611447"/>
            <a:ext cx="6055893" cy="113054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5" name="コンテンツ プレースホルダー 2">
            <a:extLst>
              <a:ext uri="{FF2B5EF4-FFF2-40B4-BE49-F238E27FC236}">
                <a16:creationId xmlns:a16="http://schemas.microsoft.com/office/drawing/2014/main" id="{644DF0FB-5D30-4BE5-B495-D3ECC00A3B9F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3291" y="5609490"/>
            <a:ext cx="5828315" cy="113054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7" name="字幕 2">
            <a:extLst>
              <a:ext uri="{FF2B5EF4-FFF2-40B4-BE49-F238E27FC236}">
                <a16:creationId xmlns:a16="http://schemas.microsoft.com/office/drawing/2014/main" id="{B10CDB79-FD20-3054-0A58-19C550185A13}"/>
              </a:ext>
            </a:extLst>
          </p:cNvPr>
          <p:cNvSpPr>
            <a:spLocks noGrp="1"/>
          </p:cNvSpPr>
          <p:nvPr>
            <p:ph type="subTitle" idx="21"/>
          </p:nvPr>
        </p:nvSpPr>
        <p:spPr>
          <a:xfrm>
            <a:off x="185576" y="1135096"/>
            <a:ext cx="11764377" cy="415459"/>
          </a:xfrm>
        </p:spPr>
        <p:txBody>
          <a:bodyPr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dirty="0"/>
              <a:t>マスター サブタイトルの書式設定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60443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636DD8B-A8A3-A36C-A975-1E26E33E6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F669C98-2807-80CC-6B01-FB869EA55E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D32A36F-3609-8E44-6482-9247E886D0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03209B-D37E-4A23-A517-88F4B3A8F37B}" type="datetime1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AF1591E-4CBD-1655-34A6-C70FB94350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ja-JP" altLang="en-US"/>
              <a:t>いまどきの言語入門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CD6E1A2-9591-513F-8D04-D9E10EFA60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DA533C-58DD-437F-9FD7-152D79D8BCF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6845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93" r:id="rId2"/>
    <p:sldLayoutId id="2147483696" r:id="rId3"/>
    <p:sldLayoutId id="2147483687" r:id="rId4"/>
    <p:sldLayoutId id="2147483702" r:id="rId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77263EA-8050-3DE1-4B05-082B86F33E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EB357DF-446A-E25D-C413-FCC2FB9B89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277433" y="536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35AFF4-D063-495D-9414-E41213D6AF14}" type="datetime1">
              <a:rPr lang="ja-JP" altLang="en-US" smtClean="0"/>
              <a:t>2023/6/25</a:t>
            </a:fld>
            <a:endParaRPr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593BE4-9894-D8BD-A4D3-CE55CBBA33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2967" y="5361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ja-JP" altLang="en-US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いまどきの言語入門</a:t>
            </a:r>
            <a:endParaRPr lang="ja-JP" altLang="en-US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94F46791-2B7B-54B7-5A1A-E01E6780E44D}"/>
              </a:ext>
            </a:extLst>
          </p:cNvPr>
          <p:cNvSpPr/>
          <p:nvPr userDrawn="1"/>
        </p:nvSpPr>
        <p:spPr>
          <a:xfrm>
            <a:off x="1507252" y="453281"/>
            <a:ext cx="984739" cy="582974"/>
          </a:xfrm>
          <a:custGeom>
            <a:avLst/>
            <a:gdLst>
              <a:gd name="connsiteX0" fmla="*/ 97164 w 984739"/>
              <a:gd name="connsiteY0" fmla="*/ 0 h 582974"/>
              <a:gd name="connsiteX1" fmla="*/ 984739 w 984739"/>
              <a:gd name="connsiteY1" fmla="*/ 0 h 582974"/>
              <a:gd name="connsiteX2" fmla="*/ 984739 w 984739"/>
              <a:gd name="connsiteY2" fmla="*/ 582974 h 582974"/>
              <a:gd name="connsiteX3" fmla="*/ 97164 w 984739"/>
              <a:gd name="connsiteY3" fmla="*/ 582974 h 582974"/>
              <a:gd name="connsiteX4" fmla="*/ 0 w 984739"/>
              <a:gd name="connsiteY4" fmla="*/ 485810 h 582974"/>
              <a:gd name="connsiteX5" fmla="*/ 0 w 984739"/>
              <a:gd name="connsiteY5" fmla="*/ 97164 h 582974"/>
              <a:gd name="connsiteX6" fmla="*/ 97164 w 984739"/>
              <a:gd name="connsiteY6" fmla="*/ 0 h 58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84739" h="582974">
                <a:moveTo>
                  <a:pt x="97164" y="0"/>
                </a:moveTo>
                <a:lnTo>
                  <a:pt x="984739" y="0"/>
                </a:lnTo>
                <a:lnTo>
                  <a:pt x="984739" y="582974"/>
                </a:lnTo>
                <a:lnTo>
                  <a:pt x="97164" y="582974"/>
                </a:lnTo>
                <a:cubicBezTo>
                  <a:pt x="43502" y="582974"/>
                  <a:pt x="0" y="539472"/>
                  <a:pt x="0" y="485810"/>
                </a:cubicBezTo>
                <a:lnTo>
                  <a:pt x="0" y="97164"/>
                </a:lnTo>
                <a:cubicBezTo>
                  <a:pt x="0" y="43502"/>
                  <a:pt x="43502" y="0"/>
                  <a:pt x="97164" y="0"/>
                </a:cubicBezTo>
                <a:close/>
              </a:path>
            </a:pathLst>
          </a:custGeom>
          <a:solidFill>
            <a:srgbClr val="9966FF"/>
          </a:solidFill>
          <a:ln w="25400">
            <a:solidFill>
              <a:srgbClr val="99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フリーフォーム: 図形 8">
            <a:extLst>
              <a:ext uri="{FF2B5EF4-FFF2-40B4-BE49-F238E27FC236}">
                <a16:creationId xmlns:a16="http://schemas.microsoft.com/office/drawing/2014/main" id="{06A4F45F-3EEF-843D-E3E4-19A80AC678F2}"/>
              </a:ext>
            </a:extLst>
          </p:cNvPr>
          <p:cNvSpPr/>
          <p:nvPr userDrawn="1"/>
        </p:nvSpPr>
        <p:spPr>
          <a:xfrm>
            <a:off x="2491991" y="453281"/>
            <a:ext cx="9525837" cy="582974"/>
          </a:xfrm>
          <a:custGeom>
            <a:avLst/>
            <a:gdLst>
              <a:gd name="connsiteX0" fmla="*/ 0 w 9525837"/>
              <a:gd name="connsiteY0" fmla="*/ 0 h 582974"/>
              <a:gd name="connsiteX1" fmla="*/ 9428673 w 9525837"/>
              <a:gd name="connsiteY1" fmla="*/ 0 h 582974"/>
              <a:gd name="connsiteX2" fmla="*/ 9525837 w 9525837"/>
              <a:gd name="connsiteY2" fmla="*/ 97164 h 582974"/>
              <a:gd name="connsiteX3" fmla="*/ 9525837 w 9525837"/>
              <a:gd name="connsiteY3" fmla="*/ 485810 h 582974"/>
              <a:gd name="connsiteX4" fmla="*/ 9428673 w 9525837"/>
              <a:gd name="connsiteY4" fmla="*/ 582974 h 582974"/>
              <a:gd name="connsiteX5" fmla="*/ 0 w 9525837"/>
              <a:gd name="connsiteY5" fmla="*/ 582974 h 582974"/>
              <a:gd name="connsiteX6" fmla="*/ 0 w 9525837"/>
              <a:gd name="connsiteY6" fmla="*/ 0 h 58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525837" h="582974">
                <a:moveTo>
                  <a:pt x="0" y="0"/>
                </a:moveTo>
                <a:lnTo>
                  <a:pt x="9428673" y="0"/>
                </a:lnTo>
                <a:cubicBezTo>
                  <a:pt x="9482335" y="0"/>
                  <a:pt x="9525837" y="43502"/>
                  <a:pt x="9525837" y="97164"/>
                </a:cubicBezTo>
                <a:lnTo>
                  <a:pt x="9525837" y="485810"/>
                </a:lnTo>
                <a:cubicBezTo>
                  <a:pt x="9525837" y="539472"/>
                  <a:pt x="9482335" y="582974"/>
                  <a:pt x="9428673" y="582974"/>
                </a:cubicBezTo>
                <a:lnTo>
                  <a:pt x="0" y="58297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22225">
            <a:solidFill>
              <a:srgbClr val="99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98FD55C-91BC-A6BB-0030-0AA52C58CCCB}"/>
              </a:ext>
            </a:extLst>
          </p:cNvPr>
          <p:cNvSpPr txBox="1"/>
          <p:nvPr userDrawn="1"/>
        </p:nvSpPr>
        <p:spPr>
          <a:xfrm>
            <a:off x="1542967" y="483158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目標</a:t>
            </a: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3EBA8673-C063-9AC2-589C-9D6C2AC92C89}"/>
              </a:ext>
            </a:extLst>
          </p:cNvPr>
          <p:cNvSpPr/>
          <p:nvPr userDrawn="1"/>
        </p:nvSpPr>
        <p:spPr>
          <a:xfrm>
            <a:off x="11183816" y="568921"/>
            <a:ext cx="683287" cy="355527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bg1">
                    <a:lumMod val="75000"/>
                  </a:schemeClr>
                </a:solidFill>
                <a:latin typeface="+mn-ea"/>
              </a:rPr>
              <a:t>詳細</a:t>
            </a: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193E710D-A0F6-6D64-6FF7-24D95DE2ED48}"/>
              </a:ext>
            </a:extLst>
          </p:cNvPr>
          <p:cNvGrpSpPr/>
          <p:nvPr userDrawn="1"/>
        </p:nvGrpSpPr>
        <p:grpSpPr>
          <a:xfrm>
            <a:off x="174172" y="90436"/>
            <a:ext cx="1182355" cy="945820"/>
            <a:chOff x="8753788" y="2663044"/>
            <a:chExt cx="1756788" cy="1326151"/>
          </a:xfrm>
        </p:grpSpPr>
        <p:sp>
          <p:nvSpPr>
            <p:cNvPr id="13" name="フリーフォーム: 図形 12">
              <a:extLst>
                <a:ext uri="{FF2B5EF4-FFF2-40B4-BE49-F238E27FC236}">
                  <a16:creationId xmlns:a16="http://schemas.microsoft.com/office/drawing/2014/main" id="{95AF56FE-A163-4A38-255B-F2F34732337E}"/>
                </a:ext>
              </a:extLst>
            </p:cNvPr>
            <p:cNvSpPr/>
            <p:nvPr/>
          </p:nvSpPr>
          <p:spPr>
            <a:xfrm>
              <a:off x="8753788" y="2867396"/>
              <a:ext cx="1756788" cy="327980"/>
            </a:xfrm>
            <a:custGeom>
              <a:avLst/>
              <a:gdLst>
                <a:gd name="connsiteX0" fmla="*/ 186970 w 1756788"/>
                <a:gd name="connsiteY0" fmla="*/ 0 h 327980"/>
                <a:gd name="connsiteX1" fmla="*/ 1569818 w 1756788"/>
                <a:gd name="connsiteY1" fmla="*/ 0 h 327980"/>
                <a:gd name="connsiteX2" fmla="*/ 1756788 w 1756788"/>
                <a:gd name="connsiteY2" fmla="*/ 186970 h 327980"/>
                <a:gd name="connsiteX3" fmla="*/ 1756788 w 1756788"/>
                <a:gd name="connsiteY3" fmla="*/ 327980 h 327980"/>
                <a:gd name="connsiteX4" fmla="*/ 0 w 1756788"/>
                <a:gd name="connsiteY4" fmla="*/ 327980 h 327980"/>
                <a:gd name="connsiteX5" fmla="*/ 0 w 1756788"/>
                <a:gd name="connsiteY5" fmla="*/ 186970 h 327980"/>
                <a:gd name="connsiteX6" fmla="*/ 186970 w 1756788"/>
                <a:gd name="connsiteY6" fmla="*/ 0 h 327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6788" h="327980">
                  <a:moveTo>
                    <a:pt x="186970" y="0"/>
                  </a:moveTo>
                  <a:lnTo>
                    <a:pt x="1569818" y="0"/>
                  </a:lnTo>
                  <a:cubicBezTo>
                    <a:pt x="1673079" y="0"/>
                    <a:pt x="1756788" y="83709"/>
                    <a:pt x="1756788" y="186970"/>
                  </a:cubicBezTo>
                  <a:lnTo>
                    <a:pt x="1756788" y="327980"/>
                  </a:lnTo>
                  <a:lnTo>
                    <a:pt x="0" y="327980"/>
                  </a:lnTo>
                  <a:lnTo>
                    <a:pt x="0" y="186970"/>
                  </a:lnTo>
                  <a:cubicBezTo>
                    <a:pt x="0" y="83709"/>
                    <a:pt x="83709" y="0"/>
                    <a:pt x="186970" y="0"/>
                  </a:cubicBezTo>
                  <a:close/>
                </a:path>
              </a:pathLst>
            </a:custGeom>
            <a:gradFill>
              <a:gsLst>
                <a:gs pos="27000">
                  <a:srgbClr val="9966FF"/>
                </a:gs>
                <a:gs pos="0">
                  <a:schemeClr val="accent1">
                    <a:lumMod val="5000"/>
                    <a:lumOff val="95000"/>
                  </a:schemeClr>
                </a:gs>
              </a:gsLst>
              <a:lin ang="5400000" scaled="1"/>
            </a:gradFill>
            <a:ln w="25400">
              <a:solidFill>
                <a:srgbClr val="99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フリーフォーム: 図形 13">
              <a:extLst>
                <a:ext uri="{FF2B5EF4-FFF2-40B4-BE49-F238E27FC236}">
                  <a16:creationId xmlns:a16="http://schemas.microsoft.com/office/drawing/2014/main" id="{C63863A7-8068-C507-B888-991D6CE7BCA2}"/>
                </a:ext>
              </a:extLst>
            </p:cNvPr>
            <p:cNvSpPr/>
            <p:nvPr/>
          </p:nvSpPr>
          <p:spPr>
            <a:xfrm>
              <a:off x="8753788" y="3195376"/>
              <a:ext cx="1756788" cy="793819"/>
            </a:xfrm>
            <a:custGeom>
              <a:avLst/>
              <a:gdLst>
                <a:gd name="connsiteX0" fmla="*/ 0 w 1756788"/>
                <a:gd name="connsiteY0" fmla="*/ 0 h 793819"/>
                <a:gd name="connsiteX1" fmla="*/ 1756788 w 1756788"/>
                <a:gd name="connsiteY1" fmla="*/ 0 h 793819"/>
                <a:gd name="connsiteX2" fmla="*/ 1756788 w 1756788"/>
                <a:gd name="connsiteY2" fmla="*/ 606849 h 793819"/>
                <a:gd name="connsiteX3" fmla="*/ 1569818 w 1756788"/>
                <a:gd name="connsiteY3" fmla="*/ 793819 h 793819"/>
                <a:gd name="connsiteX4" fmla="*/ 186970 w 1756788"/>
                <a:gd name="connsiteY4" fmla="*/ 793819 h 793819"/>
                <a:gd name="connsiteX5" fmla="*/ 0 w 1756788"/>
                <a:gd name="connsiteY5" fmla="*/ 606849 h 793819"/>
                <a:gd name="connsiteX6" fmla="*/ 0 w 1756788"/>
                <a:gd name="connsiteY6" fmla="*/ 0 h 793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6788" h="793819">
                  <a:moveTo>
                    <a:pt x="0" y="0"/>
                  </a:moveTo>
                  <a:lnTo>
                    <a:pt x="1756788" y="0"/>
                  </a:lnTo>
                  <a:lnTo>
                    <a:pt x="1756788" y="606849"/>
                  </a:lnTo>
                  <a:cubicBezTo>
                    <a:pt x="1756788" y="710110"/>
                    <a:pt x="1673079" y="793819"/>
                    <a:pt x="1569818" y="793819"/>
                  </a:cubicBezTo>
                  <a:lnTo>
                    <a:pt x="186970" y="793819"/>
                  </a:lnTo>
                  <a:cubicBezTo>
                    <a:pt x="83709" y="793819"/>
                    <a:pt x="0" y="710110"/>
                    <a:pt x="0" y="6068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99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0F2B0050-03AB-A530-34AF-A91D0657AEF8}"/>
                </a:ext>
              </a:extLst>
            </p:cNvPr>
            <p:cNvGrpSpPr/>
            <p:nvPr/>
          </p:nvGrpSpPr>
          <p:grpSpPr>
            <a:xfrm>
              <a:off x="9013372" y="2663044"/>
              <a:ext cx="222737" cy="408535"/>
              <a:chOff x="8531051" y="1626650"/>
              <a:chExt cx="572756" cy="855462"/>
            </a:xfrm>
          </p:grpSpPr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DDE86D7C-E582-812E-6A69-993F7B71B2C0}"/>
                  </a:ext>
                </a:extLst>
              </p:cNvPr>
              <p:cNvGrpSpPr/>
              <p:nvPr/>
            </p:nvGrpSpPr>
            <p:grpSpPr>
              <a:xfrm>
                <a:off x="8531051" y="1899138"/>
                <a:ext cx="572756" cy="582974"/>
                <a:chOff x="8531051" y="1899138"/>
                <a:chExt cx="572756" cy="582974"/>
              </a:xfrm>
            </p:grpSpPr>
            <p:sp>
              <p:nvSpPr>
                <p:cNvPr id="24" name="楕円 23">
                  <a:extLst>
                    <a:ext uri="{FF2B5EF4-FFF2-40B4-BE49-F238E27FC236}">
                      <a16:creationId xmlns:a16="http://schemas.microsoft.com/office/drawing/2014/main" id="{0EC4752A-1E26-6722-21E8-D229CCE9AAFB}"/>
                    </a:ext>
                  </a:extLst>
                </p:cNvPr>
                <p:cNvSpPr/>
                <p:nvPr/>
              </p:nvSpPr>
              <p:spPr>
                <a:xfrm>
                  <a:off x="8531051" y="1899138"/>
                  <a:ext cx="572756" cy="582974"/>
                </a:xfrm>
                <a:prstGeom prst="ellipse">
                  <a:avLst/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5" name="楕円 24">
                  <a:extLst>
                    <a:ext uri="{FF2B5EF4-FFF2-40B4-BE49-F238E27FC236}">
                      <a16:creationId xmlns:a16="http://schemas.microsoft.com/office/drawing/2014/main" id="{95925DF4-90E5-092B-1356-10609FAA6273}"/>
                    </a:ext>
                  </a:extLst>
                </p:cNvPr>
                <p:cNvSpPr/>
                <p:nvPr/>
              </p:nvSpPr>
              <p:spPr>
                <a:xfrm>
                  <a:off x="8586317" y="1959009"/>
                  <a:ext cx="462224" cy="463231"/>
                </a:xfrm>
                <a:prstGeom prst="ellipse">
                  <a:avLst/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3" name="フローチャート: 端子 22">
                <a:extLst>
                  <a:ext uri="{FF2B5EF4-FFF2-40B4-BE49-F238E27FC236}">
                    <a16:creationId xmlns:a16="http://schemas.microsoft.com/office/drawing/2014/main" id="{686F2EC3-4EBC-34F1-B226-B4F619C908ED}"/>
                  </a:ext>
                </a:extLst>
              </p:cNvPr>
              <p:cNvSpPr/>
              <p:nvPr/>
            </p:nvSpPr>
            <p:spPr>
              <a:xfrm rot="16200000">
                <a:off x="8458511" y="1822283"/>
                <a:ext cx="717837" cy="326572"/>
              </a:xfrm>
              <a:prstGeom prst="flowChartTerminator">
                <a:avLst/>
              </a:prstGeom>
              <a:gradFill>
                <a:gsLst>
                  <a:gs pos="100000">
                    <a:schemeClr val="bg1">
                      <a:lumMod val="50000"/>
                    </a:schemeClr>
                  </a:gs>
                  <a:gs pos="41000">
                    <a:schemeClr val="accent1">
                      <a:lumMod val="5000"/>
                      <a:lumOff val="95000"/>
                    </a:schemeClr>
                  </a:gs>
                </a:gsLst>
                <a:lin ang="10800000" scaled="0"/>
              </a:gradFill>
              <a:ln w="190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DF45385F-3946-FB53-5BDD-BB44EDD3AD23}"/>
                </a:ext>
              </a:extLst>
            </p:cNvPr>
            <p:cNvGrpSpPr/>
            <p:nvPr/>
          </p:nvGrpSpPr>
          <p:grpSpPr>
            <a:xfrm>
              <a:off x="10098037" y="2663128"/>
              <a:ext cx="222737" cy="408535"/>
              <a:chOff x="8531051" y="1626650"/>
              <a:chExt cx="572756" cy="855462"/>
            </a:xfrm>
          </p:grpSpPr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609D4934-B4B2-D9D1-C308-0E29D492407A}"/>
                  </a:ext>
                </a:extLst>
              </p:cNvPr>
              <p:cNvGrpSpPr/>
              <p:nvPr/>
            </p:nvGrpSpPr>
            <p:grpSpPr>
              <a:xfrm>
                <a:off x="8531051" y="1899138"/>
                <a:ext cx="572756" cy="582974"/>
                <a:chOff x="8531051" y="1899138"/>
                <a:chExt cx="572756" cy="582974"/>
              </a:xfrm>
            </p:grpSpPr>
            <p:sp>
              <p:nvSpPr>
                <p:cNvPr id="20" name="楕円 19">
                  <a:extLst>
                    <a:ext uri="{FF2B5EF4-FFF2-40B4-BE49-F238E27FC236}">
                      <a16:creationId xmlns:a16="http://schemas.microsoft.com/office/drawing/2014/main" id="{887FE7E0-33C6-1719-316D-DF3A3B1494CD}"/>
                    </a:ext>
                  </a:extLst>
                </p:cNvPr>
                <p:cNvSpPr/>
                <p:nvPr/>
              </p:nvSpPr>
              <p:spPr>
                <a:xfrm>
                  <a:off x="8531051" y="1899138"/>
                  <a:ext cx="572756" cy="582974"/>
                </a:xfrm>
                <a:prstGeom prst="ellipse">
                  <a:avLst/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1" name="楕円 20">
                  <a:extLst>
                    <a:ext uri="{FF2B5EF4-FFF2-40B4-BE49-F238E27FC236}">
                      <a16:creationId xmlns:a16="http://schemas.microsoft.com/office/drawing/2014/main" id="{67D00A12-630C-09AC-FCEE-04CB799263C3}"/>
                    </a:ext>
                  </a:extLst>
                </p:cNvPr>
                <p:cNvSpPr/>
                <p:nvPr/>
              </p:nvSpPr>
              <p:spPr>
                <a:xfrm>
                  <a:off x="8586317" y="1959009"/>
                  <a:ext cx="462224" cy="463231"/>
                </a:xfrm>
                <a:prstGeom prst="ellipse">
                  <a:avLst/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19" name="フローチャート: 端子 18">
                <a:extLst>
                  <a:ext uri="{FF2B5EF4-FFF2-40B4-BE49-F238E27FC236}">
                    <a16:creationId xmlns:a16="http://schemas.microsoft.com/office/drawing/2014/main" id="{B5CE204A-6E7D-2E9C-27D4-E0AB428F3C4E}"/>
                  </a:ext>
                </a:extLst>
              </p:cNvPr>
              <p:cNvSpPr/>
              <p:nvPr/>
            </p:nvSpPr>
            <p:spPr>
              <a:xfrm rot="16200000">
                <a:off x="8458511" y="1822283"/>
                <a:ext cx="717837" cy="326572"/>
              </a:xfrm>
              <a:prstGeom prst="flowChartTerminator">
                <a:avLst/>
              </a:prstGeom>
              <a:gradFill>
                <a:gsLst>
                  <a:gs pos="100000">
                    <a:schemeClr val="bg1">
                      <a:lumMod val="50000"/>
                    </a:schemeClr>
                  </a:gs>
                  <a:gs pos="41000">
                    <a:schemeClr val="accent1">
                      <a:lumMod val="5000"/>
                      <a:lumOff val="95000"/>
                    </a:schemeClr>
                  </a:gs>
                </a:gsLst>
                <a:lin ang="10800000" scaled="0"/>
              </a:gradFill>
              <a:ln w="190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A65E7577-376B-6CF2-1E05-5E2D3D5BC8E5}"/>
                </a:ext>
              </a:extLst>
            </p:cNvPr>
            <p:cNvSpPr txBox="1"/>
            <p:nvPr/>
          </p:nvSpPr>
          <p:spPr>
            <a:xfrm>
              <a:off x="9236108" y="2820014"/>
              <a:ext cx="788977" cy="4426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100" dirty="0"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Page</a:t>
              </a:r>
              <a:endParaRPr kumimoji="1"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endParaRPr>
            </a:p>
          </p:txBody>
        </p:sp>
      </p:grpSp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4F2B8E38-8309-15E4-B549-066882F09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204" y="453282"/>
            <a:ext cx="8645612" cy="5829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572BB52-6899-CB4B-0666-01087A7B50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4172" y="591164"/>
            <a:ext cx="11823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C0BCB13A-9B5B-4681-8F26-B8623663926E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46864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97" r:id="rId3"/>
    <p:sldLayoutId id="2147483698" r:id="rId4"/>
    <p:sldLayoutId id="2147483700" r:id="rId5"/>
    <p:sldLayoutId id="2147483672" r:id="rId6"/>
    <p:sldLayoutId id="2147483673" r:id="rId7"/>
    <p:sldLayoutId id="2147483674" r:id="rId8"/>
    <p:sldLayoutId id="2147483675" r:id="rId9"/>
    <p:sldLayoutId id="2147483676" r:id="rId1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7E768B2-F4F4-7C0F-AEC4-4EC9E4A82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C1AE7-8C4E-4638-B823-AB3043079625}" type="datetime1">
              <a:rPr kumimoji="1" lang="ja-JP" altLang="en-US" smtClean="0"/>
              <a:t>2023/6/25</a:t>
            </a:fld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C927D45-32EC-B196-3C4D-E284F6E763E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590550"/>
            <a:ext cx="1182688" cy="365125"/>
          </a:xfrm>
        </p:spPr>
        <p:txBody>
          <a:bodyPr/>
          <a:lstStyle/>
          <a:p>
            <a:fld id="{C0BCB13A-9B5B-4681-8F26-B8623663926E}" type="slidenum">
              <a:rPr lang="ja-JP" altLang="en-US" smtClean="0"/>
              <a:pPr/>
              <a:t>1</a:t>
            </a:fld>
            <a:endParaRPr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AD8DE04-78E1-5CF4-486F-FBFD74DDB30D}"/>
              </a:ext>
            </a:extLst>
          </p:cNvPr>
          <p:cNvSpPr txBox="1"/>
          <p:nvPr/>
        </p:nvSpPr>
        <p:spPr>
          <a:xfrm>
            <a:off x="153169" y="122240"/>
            <a:ext cx="117952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7200" dirty="0">
                <a:ln>
                  <a:solidFill>
                    <a:schemeClr val="accent2"/>
                  </a:soli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4">
                        <a:lumMod val="20000"/>
                        <a:lumOff val="80000"/>
                      </a:schemeClr>
                    </a:gs>
                    <a:gs pos="49000">
                      <a:srgbClr val="FFFF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新</a:t>
            </a:r>
            <a:r>
              <a:rPr kumimoji="1" lang="ja-JP" altLang="en-US" sz="4800" dirty="0">
                <a:ln>
                  <a:solidFill>
                    <a:schemeClr val="accent2"/>
                  </a:soli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4">
                        <a:lumMod val="20000"/>
                        <a:lumOff val="80000"/>
                      </a:schemeClr>
                    </a:gs>
                    <a:gs pos="49000">
                      <a:srgbClr val="FFFF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たな</a:t>
            </a:r>
            <a:r>
              <a:rPr kumimoji="1" lang="ja-JP" altLang="en-US" sz="7200" dirty="0">
                <a:ln>
                  <a:solidFill>
                    <a:schemeClr val="accent2"/>
                  </a:soli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bg1"/>
                    </a:gs>
                    <a:gs pos="49000">
                      <a:srgbClr val="FFCCCC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入力支援ツール</a:t>
            </a:r>
            <a:r>
              <a:rPr kumimoji="1" lang="ja-JP" altLang="en-US" sz="4800" dirty="0">
                <a:ln>
                  <a:solidFill>
                    <a:schemeClr val="accent2"/>
                  </a:soli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4">
                        <a:lumMod val="20000"/>
                        <a:lumOff val="80000"/>
                      </a:schemeClr>
                    </a:gs>
                    <a:gs pos="49000">
                      <a:srgbClr val="FFFF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が</a:t>
            </a:r>
            <a:r>
              <a:rPr kumimoji="1" lang="ja-JP" altLang="en-US" sz="7200" dirty="0">
                <a:ln>
                  <a:solidFill>
                    <a:schemeClr val="accent2"/>
                  </a:soli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4">
                        <a:lumMod val="20000"/>
                        <a:lumOff val="80000"/>
                      </a:schemeClr>
                    </a:gs>
                    <a:gs pos="49000">
                      <a:srgbClr val="FFFF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登場</a:t>
            </a:r>
            <a:r>
              <a:rPr kumimoji="1" lang="ja-JP" altLang="en-US" sz="7200" i="1" dirty="0">
                <a:ln>
                  <a:solidFill>
                    <a:schemeClr val="accent2"/>
                  </a:soli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0">
                      <a:schemeClr val="accent4">
                        <a:lumMod val="20000"/>
                        <a:lumOff val="80000"/>
                      </a:schemeClr>
                    </a:gs>
                    <a:gs pos="49000">
                      <a:srgbClr val="FFFF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！</a:t>
            </a:r>
          </a:p>
        </p:txBody>
      </p:sp>
      <p:sp>
        <p:nvSpPr>
          <p:cNvPr id="9" name="タイトル 8">
            <a:extLst>
              <a:ext uri="{FF2B5EF4-FFF2-40B4-BE49-F238E27FC236}">
                <a16:creationId xmlns:a16="http://schemas.microsoft.com/office/drawing/2014/main" id="{0B03EE9B-03C1-3055-90FA-D9D90AB5FDA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587" y="1643534"/>
            <a:ext cx="8193269" cy="14219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i="1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Novel AI Input Support Tool</a:t>
            </a:r>
            <a:br>
              <a:rPr kumimoji="1" lang="en-US" altLang="ja-JP" sz="4800" i="1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</a:br>
            <a:r>
              <a:rPr kumimoji="1" lang="en-US" altLang="ja-JP" sz="4800" i="1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for android. (ver.34)</a:t>
            </a:r>
            <a:endParaRPr kumimoji="1" lang="ja-JP" altLang="en-US" sz="4800" i="1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9998380-9042-9AC7-C682-E25998931F6F}"/>
              </a:ext>
            </a:extLst>
          </p:cNvPr>
          <p:cNvSpPr txBox="1"/>
          <p:nvPr/>
        </p:nvSpPr>
        <p:spPr>
          <a:xfrm rot="21017690">
            <a:off x="746581" y="4662894"/>
            <a:ext cx="1173173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600" b="1" dirty="0">
                <a:ln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Novel AI Input Support Tool</a:t>
            </a:r>
            <a:endParaRPr kumimoji="1" lang="ja-JP" altLang="en-US" sz="6600" b="1" dirty="0">
              <a:ln>
                <a:solidFill>
                  <a:schemeClr val="bg1">
                    <a:lumMod val="85000"/>
                  </a:schemeClr>
                </a:solidFill>
              </a:ln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EB1E662E-2F91-A413-CB3F-2B9D0D6A22DB}"/>
              </a:ext>
            </a:extLst>
          </p:cNvPr>
          <p:cNvSpPr txBox="1"/>
          <p:nvPr/>
        </p:nvSpPr>
        <p:spPr>
          <a:xfrm rot="21075236">
            <a:off x="3219845" y="4044893"/>
            <a:ext cx="740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b="1" dirty="0">
                <a:ln>
                  <a:solidFill>
                    <a:schemeClr val="accent6"/>
                  </a:solidFill>
                </a:ln>
                <a:solidFill>
                  <a:schemeClr val="bg1"/>
                </a:solidFill>
                <a:effectLst>
                  <a:outerShdw blurRad="50800" dist="38100" algn="l" rotWithShape="0">
                    <a:schemeClr val="accent6">
                      <a:alpha val="40000"/>
                    </a:scheme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[</a:t>
            </a:r>
            <a:r>
              <a:rPr lang="en-US" altLang="ja-JP" sz="3600" b="1" dirty="0">
                <a:ln>
                  <a:solidFill>
                    <a:schemeClr val="accent6"/>
                  </a:solidFill>
                </a:ln>
                <a:solidFill>
                  <a:schemeClr val="bg1"/>
                </a:solidFill>
                <a:effectLst>
                  <a:outerShdw blurRad="50800" dist="38100" algn="l" rotWithShape="0">
                    <a:schemeClr val="accent6">
                      <a:alpha val="40000"/>
                    </a:scheme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Novel AI Input Support Tool</a:t>
            </a:r>
            <a:r>
              <a:rPr kumimoji="1" lang="en-US" altLang="ja-JP" sz="3600" b="1" dirty="0">
                <a:ln>
                  <a:solidFill>
                    <a:schemeClr val="accent6"/>
                  </a:solidFill>
                </a:ln>
                <a:solidFill>
                  <a:schemeClr val="bg1"/>
                </a:solidFill>
                <a:effectLst>
                  <a:outerShdw blurRad="50800" dist="38100" algn="l" rotWithShape="0">
                    <a:schemeClr val="accent6">
                      <a:alpha val="40000"/>
                    </a:scheme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]</a:t>
            </a:r>
            <a:endParaRPr kumimoji="1" lang="ja-JP" altLang="en-US" sz="3600" b="1" dirty="0">
              <a:ln>
                <a:solidFill>
                  <a:schemeClr val="accent6"/>
                </a:solidFill>
              </a:ln>
              <a:solidFill>
                <a:schemeClr val="bg1"/>
              </a:solidFill>
              <a:effectLst>
                <a:outerShdw blurRad="50800" dist="38100" algn="l" rotWithShape="0">
                  <a:schemeClr val="accent6">
                    <a:alpha val="40000"/>
                  </a:scheme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14506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7DB2A6B0-9BCF-439D-A6C3-ED94469F9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1933" y="1097889"/>
            <a:ext cx="4162335" cy="5253201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introduction/Tree</a:t>
            </a:r>
          </a:p>
        </p:txBody>
      </p:sp>
      <p:sp>
        <p:nvSpPr>
          <p:cNvPr id="28" name="吹き出し: 四角形 27">
            <a:extLst>
              <a:ext uri="{FF2B5EF4-FFF2-40B4-BE49-F238E27FC236}">
                <a16:creationId xmlns:a16="http://schemas.microsoft.com/office/drawing/2014/main" id="{06F4D59A-36BB-4E83-FADF-9545C40635EA}"/>
              </a:ext>
            </a:extLst>
          </p:cNvPr>
          <p:cNvSpPr/>
          <p:nvPr/>
        </p:nvSpPr>
        <p:spPr>
          <a:xfrm>
            <a:off x="8211493" y="3429000"/>
            <a:ext cx="1653002" cy="462520"/>
          </a:xfrm>
          <a:prstGeom prst="wedgeRectCallout">
            <a:avLst>
              <a:gd name="adj1" fmla="val -83378"/>
              <a:gd name="adj2" fmla="val -131130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Ignore data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29" name="吹き出し: 四角形 28">
            <a:extLst>
              <a:ext uri="{FF2B5EF4-FFF2-40B4-BE49-F238E27FC236}">
                <a16:creationId xmlns:a16="http://schemas.microsoft.com/office/drawing/2014/main" id="{6291DEF1-A5CF-C885-4269-7E6CFB92C090}"/>
              </a:ext>
            </a:extLst>
          </p:cNvPr>
          <p:cNvSpPr/>
          <p:nvPr/>
        </p:nvSpPr>
        <p:spPr>
          <a:xfrm>
            <a:off x="7679644" y="4244941"/>
            <a:ext cx="1762618" cy="462520"/>
          </a:xfrm>
          <a:prstGeom prst="wedgeRectCallout">
            <a:avLst>
              <a:gd name="adj1" fmla="val -86529"/>
              <a:gd name="adj2" fmla="val -164093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Uc data tree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2" name="吹き出し: 四角形 1">
            <a:extLst>
              <a:ext uri="{FF2B5EF4-FFF2-40B4-BE49-F238E27FC236}">
                <a16:creationId xmlns:a16="http://schemas.microsoft.com/office/drawing/2014/main" id="{C42360C3-37C1-A240-AE07-775CE6185108}"/>
              </a:ext>
            </a:extLst>
          </p:cNvPr>
          <p:cNvSpPr/>
          <p:nvPr/>
        </p:nvSpPr>
        <p:spPr>
          <a:xfrm>
            <a:off x="7834268" y="905268"/>
            <a:ext cx="2509592" cy="462520"/>
          </a:xfrm>
          <a:prstGeom prst="wedgeRectCallout">
            <a:avLst>
              <a:gd name="adj1" fmla="val -142380"/>
              <a:gd name="adj2" fmla="val 160323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Expand/collapse tree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8" name="吹き出し: 四角形 7">
            <a:extLst>
              <a:ext uri="{FF2B5EF4-FFF2-40B4-BE49-F238E27FC236}">
                <a16:creationId xmlns:a16="http://schemas.microsoft.com/office/drawing/2014/main" id="{97BB31C8-D534-5582-4CAE-DA9C1EF0A523}"/>
              </a:ext>
            </a:extLst>
          </p:cNvPr>
          <p:cNvSpPr/>
          <p:nvPr/>
        </p:nvSpPr>
        <p:spPr>
          <a:xfrm>
            <a:off x="1543343" y="3567517"/>
            <a:ext cx="2208993" cy="462520"/>
          </a:xfrm>
          <a:prstGeom prst="wedgeRectCallout">
            <a:avLst>
              <a:gd name="adj1" fmla="val 83207"/>
              <a:gd name="adj2" fmla="val -120618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Sub menu button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27FC462-76D0-72EF-17A3-0D4716D54CE0}"/>
              </a:ext>
            </a:extLst>
          </p:cNvPr>
          <p:cNvSpPr/>
          <p:nvPr/>
        </p:nvSpPr>
        <p:spPr>
          <a:xfrm>
            <a:off x="4235647" y="3429000"/>
            <a:ext cx="2350421" cy="28033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吹き出し: 四角形 9">
            <a:extLst>
              <a:ext uri="{FF2B5EF4-FFF2-40B4-BE49-F238E27FC236}">
                <a16:creationId xmlns:a16="http://schemas.microsoft.com/office/drawing/2014/main" id="{28573731-C7A2-16CC-B5BC-9D91886AD67F}"/>
              </a:ext>
            </a:extLst>
          </p:cNvPr>
          <p:cNvSpPr/>
          <p:nvPr/>
        </p:nvSpPr>
        <p:spPr>
          <a:xfrm>
            <a:off x="2207721" y="4762800"/>
            <a:ext cx="1653002" cy="462520"/>
          </a:xfrm>
          <a:prstGeom prst="wedgeRectCallout">
            <a:avLst>
              <a:gd name="adj1" fmla="val 82575"/>
              <a:gd name="adj2" fmla="val -63496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Sub menu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11" name="吹き出し: 四角形 10">
            <a:extLst>
              <a:ext uri="{FF2B5EF4-FFF2-40B4-BE49-F238E27FC236}">
                <a16:creationId xmlns:a16="http://schemas.microsoft.com/office/drawing/2014/main" id="{A42A8C79-FE37-5B20-686B-AA48DE6FB856}"/>
              </a:ext>
            </a:extLst>
          </p:cNvPr>
          <p:cNvSpPr/>
          <p:nvPr/>
        </p:nvSpPr>
        <p:spPr>
          <a:xfrm>
            <a:off x="8009829" y="2335922"/>
            <a:ext cx="2056330" cy="462520"/>
          </a:xfrm>
          <a:prstGeom prst="wedgeRectCallout">
            <a:avLst>
              <a:gd name="adj1" fmla="val -90586"/>
              <a:gd name="adj2" fmla="val -145883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Prompt data tree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5" name="吹き出し: 四角形 4">
            <a:extLst>
              <a:ext uri="{FF2B5EF4-FFF2-40B4-BE49-F238E27FC236}">
                <a16:creationId xmlns:a16="http://schemas.microsoft.com/office/drawing/2014/main" id="{E6978602-AB6A-B9AA-0E48-E98F5111B764}"/>
              </a:ext>
            </a:extLst>
          </p:cNvPr>
          <p:cNvSpPr/>
          <p:nvPr/>
        </p:nvSpPr>
        <p:spPr>
          <a:xfrm>
            <a:off x="1723753" y="2827964"/>
            <a:ext cx="1653002" cy="462520"/>
          </a:xfrm>
          <a:prstGeom prst="wedgeRectCallout">
            <a:avLst>
              <a:gd name="adj1" fmla="val 77480"/>
              <a:gd name="adj2" fmla="val 17145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Ignore button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6877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2FEA4ECB-EB42-A071-806D-E62032481C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7746" y="1239673"/>
            <a:ext cx="4162335" cy="5253201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E03C5FE1-1B1B-1168-DE9D-7B7374A9819D}"/>
              </a:ext>
            </a:extLst>
          </p:cNvPr>
          <p:cNvSpPr/>
          <p:nvPr/>
        </p:nvSpPr>
        <p:spPr>
          <a:xfrm>
            <a:off x="4311099" y="3562675"/>
            <a:ext cx="2294238" cy="11710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introduction/Tree/Sub menu</a:t>
            </a:r>
          </a:p>
        </p:txBody>
      </p:sp>
      <p:sp>
        <p:nvSpPr>
          <p:cNvPr id="28" name="吹き出し: 四角形 27">
            <a:extLst>
              <a:ext uri="{FF2B5EF4-FFF2-40B4-BE49-F238E27FC236}">
                <a16:creationId xmlns:a16="http://schemas.microsoft.com/office/drawing/2014/main" id="{06F4D59A-36BB-4E83-FADF-9545C40635EA}"/>
              </a:ext>
            </a:extLst>
          </p:cNvPr>
          <p:cNvSpPr/>
          <p:nvPr/>
        </p:nvSpPr>
        <p:spPr>
          <a:xfrm>
            <a:off x="2844338" y="3700374"/>
            <a:ext cx="1211141" cy="462520"/>
          </a:xfrm>
          <a:prstGeom prst="wedgeRectCallout">
            <a:avLst>
              <a:gd name="adj1" fmla="val 83213"/>
              <a:gd name="adj2" fmla="val 13332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Cut tree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2" name="吹き出し: 四角形 1">
            <a:extLst>
              <a:ext uri="{FF2B5EF4-FFF2-40B4-BE49-F238E27FC236}">
                <a16:creationId xmlns:a16="http://schemas.microsoft.com/office/drawing/2014/main" id="{1A8A03A0-AF54-537B-7E71-DD74EDEF6AB4}"/>
              </a:ext>
            </a:extLst>
          </p:cNvPr>
          <p:cNvSpPr/>
          <p:nvPr/>
        </p:nvSpPr>
        <p:spPr>
          <a:xfrm>
            <a:off x="2856768" y="4271179"/>
            <a:ext cx="1211141" cy="462520"/>
          </a:xfrm>
          <a:prstGeom prst="wedgeRectCallout">
            <a:avLst>
              <a:gd name="adj1" fmla="val 89601"/>
              <a:gd name="adj2" fmla="val 5777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Past tree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9427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33C77EEB-5729-65CF-6E6C-015D281A7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490" y="1034715"/>
            <a:ext cx="2861681" cy="5790989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852100CA-6C61-9EEC-B1BB-8AE04D8FE8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7746" y="1239673"/>
            <a:ext cx="4162335" cy="5253201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A30DCF52-7DCC-DC82-03C7-C8453D18B3B6}"/>
              </a:ext>
            </a:extLst>
          </p:cNvPr>
          <p:cNvSpPr/>
          <p:nvPr/>
        </p:nvSpPr>
        <p:spPr>
          <a:xfrm>
            <a:off x="307307" y="1115541"/>
            <a:ext cx="2748714" cy="562119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 /Tree/Sub menu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9FD242DA-0747-3904-C843-B00FD8BA81E5}"/>
              </a:ext>
            </a:extLst>
          </p:cNvPr>
          <p:cNvSpPr/>
          <p:nvPr/>
        </p:nvSpPr>
        <p:spPr>
          <a:xfrm>
            <a:off x="4281308" y="4829377"/>
            <a:ext cx="1371126" cy="9250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吹き出し: 四角形 11">
            <a:extLst>
              <a:ext uri="{FF2B5EF4-FFF2-40B4-BE49-F238E27FC236}">
                <a16:creationId xmlns:a16="http://schemas.microsoft.com/office/drawing/2014/main" id="{3343FDD9-6ADD-BE35-4C68-9046AE2DFD1C}"/>
              </a:ext>
            </a:extLst>
          </p:cNvPr>
          <p:cNvSpPr/>
          <p:nvPr/>
        </p:nvSpPr>
        <p:spPr>
          <a:xfrm>
            <a:off x="7644879" y="4829377"/>
            <a:ext cx="1319025" cy="462520"/>
          </a:xfrm>
          <a:prstGeom prst="wedgeRectCallout">
            <a:avLst>
              <a:gd name="adj1" fmla="val -214350"/>
              <a:gd name="adj2" fmla="val 113298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dirty="0">
                <a:solidFill>
                  <a:srgbClr val="FF0000"/>
                </a:solidFill>
              </a:rPr>
              <a:t>Insert text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16" name="矢印: 右 15">
            <a:extLst>
              <a:ext uri="{FF2B5EF4-FFF2-40B4-BE49-F238E27FC236}">
                <a16:creationId xmlns:a16="http://schemas.microsoft.com/office/drawing/2014/main" id="{B1B96FA6-72C1-7FE7-628D-B8AC27246C3C}"/>
              </a:ext>
            </a:extLst>
          </p:cNvPr>
          <p:cNvSpPr/>
          <p:nvPr/>
        </p:nvSpPr>
        <p:spPr>
          <a:xfrm rot="13141834">
            <a:off x="2200144" y="4369971"/>
            <a:ext cx="2456629" cy="325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95437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33C77EEB-5729-65CF-6E6C-015D281A7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4779" y="970758"/>
            <a:ext cx="2861681" cy="5790989"/>
          </a:xfrm>
          <a:prstGeom prst="rect">
            <a:avLst/>
          </a:prstGeom>
        </p:spPr>
      </p:pic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 /Tree/Sub menu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9FD242DA-0747-3904-C843-B00FD8BA81E5}"/>
              </a:ext>
            </a:extLst>
          </p:cNvPr>
          <p:cNvSpPr/>
          <p:nvPr/>
        </p:nvSpPr>
        <p:spPr>
          <a:xfrm>
            <a:off x="3123920" y="1614058"/>
            <a:ext cx="1315732" cy="36309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吹き出し: 四角形 11">
            <a:extLst>
              <a:ext uri="{FF2B5EF4-FFF2-40B4-BE49-F238E27FC236}">
                <a16:creationId xmlns:a16="http://schemas.microsoft.com/office/drawing/2014/main" id="{3343FDD9-6ADD-BE35-4C68-9046AE2DFD1C}"/>
              </a:ext>
            </a:extLst>
          </p:cNvPr>
          <p:cNvSpPr/>
          <p:nvPr/>
        </p:nvSpPr>
        <p:spPr>
          <a:xfrm>
            <a:off x="313421" y="1583077"/>
            <a:ext cx="2582236" cy="344352"/>
          </a:xfrm>
          <a:prstGeom prst="wedgeRectCallout">
            <a:avLst>
              <a:gd name="adj1" fmla="val 59987"/>
              <a:gd name="adj2" fmla="val 8123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dirty="0">
                <a:solidFill>
                  <a:srgbClr val="FF0000"/>
                </a:solidFill>
              </a:rPr>
              <a:t>Insert or change Tree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C63C49E-3CC6-0927-CDAF-6A3575C0D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4705" y="970757"/>
            <a:ext cx="2861681" cy="5790989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BA5492A0-E40E-724F-E69A-64D7561316A1}"/>
              </a:ext>
            </a:extLst>
          </p:cNvPr>
          <p:cNvSpPr/>
          <p:nvPr/>
        </p:nvSpPr>
        <p:spPr>
          <a:xfrm>
            <a:off x="3147762" y="2276239"/>
            <a:ext cx="1313321" cy="2727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矢印: 右 7">
            <a:extLst>
              <a:ext uri="{FF2B5EF4-FFF2-40B4-BE49-F238E27FC236}">
                <a16:creationId xmlns:a16="http://schemas.microsoft.com/office/drawing/2014/main" id="{B11F7CE2-C22C-3EE6-4C1C-0D009D018453}"/>
              </a:ext>
            </a:extLst>
          </p:cNvPr>
          <p:cNvSpPr/>
          <p:nvPr/>
        </p:nvSpPr>
        <p:spPr>
          <a:xfrm rot="10800000" flipH="1">
            <a:off x="4297693" y="2223284"/>
            <a:ext cx="1657889" cy="325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A7FA895-8184-ECA8-43F7-980036F6BE41}"/>
              </a:ext>
            </a:extLst>
          </p:cNvPr>
          <p:cNvSpPr/>
          <p:nvPr/>
        </p:nvSpPr>
        <p:spPr>
          <a:xfrm>
            <a:off x="6090800" y="2249761"/>
            <a:ext cx="915592" cy="12875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吹き出し: 四角形 9">
            <a:extLst>
              <a:ext uri="{FF2B5EF4-FFF2-40B4-BE49-F238E27FC236}">
                <a16:creationId xmlns:a16="http://schemas.microsoft.com/office/drawing/2014/main" id="{294B42E1-8D02-3557-B704-358ED22608B6}"/>
              </a:ext>
            </a:extLst>
          </p:cNvPr>
          <p:cNvSpPr/>
          <p:nvPr/>
        </p:nvSpPr>
        <p:spPr>
          <a:xfrm>
            <a:off x="7105515" y="3365108"/>
            <a:ext cx="1481874" cy="344352"/>
          </a:xfrm>
          <a:prstGeom prst="wedgeRectCallout">
            <a:avLst>
              <a:gd name="adj1" fmla="val -64884"/>
              <a:gd name="adj2" fmla="val -58262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Next page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7249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図 28">
            <a:extLst>
              <a:ext uri="{FF2B5EF4-FFF2-40B4-BE49-F238E27FC236}">
                <a16:creationId xmlns:a16="http://schemas.microsoft.com/office/drawing/2014/main" id="{96B09BEB-7CDC-3C3A-5B3F-6A1BC47A0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536" y="1032538"/>
            <a:ext cx="2861681" cy="5790989"/>
          </a:xfrm>
          <a:prstGeom prst="rect">
            <a:avLst/>
          </a:prstGeom>
        </p:spPr>
      </p:pic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>
            <a:normAutofit/>
          </a:bodyPr>
          <a:lstStyle/>
          <a:p>
            <a:r>
              <a:rPr lang="en-US" altLang="ja-JP" dirty="0"/>
              <a:t>Function introduction/Tree / Insert tree</a:t>
            </a:r>
            <a:endParaRPr lang="ja-JP" altLang="en-US" dirty="0"/>
          </a:p>
        </p:txBody>
      </p:sp>
      <p:sp>
        <p:nvSpPr>
          <p:cNvPr id="3" name="テキスト プレースホルダー 7">
            <a:extLst>
              <a:ext uri="{FF2B5EF4-FFF2-40B4-BE49-F238E27FC236}">
                <a16:creationId xmlns:a16="http://schemas.microsoft.com/office/drawing/2014/main" id="{0E2C7105-634D-CD41-05F4-0D2F899D1B6E}"/>
              </a:ext>
            </a:extLst>
          </p:cNvPr>
          <p:cNvSpPr txBox="1">
            <a:spLocks/>
          </p:cNvSpPr>
          <p:nvPr/>
        </p:nvSpPr>
        <p:spPr>
          <a:xfrm>
            <a:off x="3656150" y="1309905"/>
            <a:ext cx="3847967" cy="84364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400" dirty="0">
                <a:latin typeface="+mn-ea"/>
              </a:rPr>
              <a:t>Sequence</a:t>
            </a:r>
          </a:p>
        </p:txBody>
      </p:sp>
      <p:sp>
        <p:nvSpPr>
          <p:cNvPr id="5" name="テキスト プレースホルダー 7">
            <a:extLst>
              <a:ext uri="{FF2B5EF4-FFF2-40B4-BE49-F238E27FC236}">
                <a16:creationId xmlns:a16="http://schemas.microsoft.com/office/drawing/2014/main" id="{E338BDEF-F6B5-2514-6901-43E805CF1A45}"/>
              </a:ext>
            </a:extLst>
          </p:cNvPr>
          <p:cNvSpPr txBox="1">
            <a:spLocks/>
          </p:cNvSpPr>
          <p:nvPr/>
        </p:nvSpPr>
        <p:spPr>
          <a:xfrm>
            <a:off x="3656150" y="2988045"/>
            <a:ext cx="3155324" cy="84364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400" dirty="0">
                <a:latin typeface="+mn-ea"/>
              </a:rPr>
              <a:t>Select</a:t>
            </a:r>
            <a:endParaRPr lang="ja-JP" altLang="en-US" dirty="0">
              <a:latin typeface="+mn-ea"/>
            </a:endParaRPr>
          </a:p>
        </p:txBody>
      </p:sp>
      <p:sp>
        <p:nvSpPr>
          <p:cNvPr id="6" name="テキスト プレースホルダー 7">
            <a:extLst>
              <a:ext uri="{FF2B5EF4-FFF2-40B4-BE49-F238E27FC236}">
                <a16:creationId xmlns:a16="http://schemas.microsoft.com/office/drawing/2014/main" id="{57688EFD-19E8-D28F-EA2F-03529A93B77A}"/>
              </a:ext>
            </a:extLst>
          </p:cNvPr>
          <p:cNvSpPr txBox="1">
            <a:spLocks/>
          </p:cNvSpPr>
          <p:nvPr/>
        </p:nvSpPr>
        <p:spPr>
          <a:xfrm>
            <a:off x="3656150" y="4679175"/>
            <a:ext cx="3155324" cy="84364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400" dirty="0">
                <a:latin typeface="+mn-ea"/>
              </a:rPr>
              <a:t>Weight</a:t>
            </a:r>
            <a:endParaRPr lang="ja-JP" altLang="en-US" dirty="0">
              <a:latin typeface="+mn-ea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9F56AF3C-FD1C-DCA3-559B-31F35E3CB441}"/>
              </a:ext>
            </a:extLst>
          </p:cNvPr>
          <p:cNvSpPr/>
          <p:nvPr/>
        </p:nvSpPr>
        <p:spPr>
          <a:xfrm>
            <a:off x="3656150" y="1716649"/>
            <a:ext cx="3714962" cy="1121228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ja-JP" dirty="0">
                <a:solidFill>
                  <a:schemeClr val="tx1"/>
                </a:solidFill>
              </a:rPr>
              <a:t>- Sequence</a:t>
            </a:r>
          </a:p>
          <a:p>
            <a:r>
              <a:rPr kumimoji="1" lang="en-US" altLang="ja-JP" dirty="0">
                <a:solidFill>
                  <a:schemeClr val="tx1"/>
                </a:solidFill>
              </a:rPr>
              <a:t>  - </a:t>
            </a:r>
            <a:r>
              <a:rPr kumimoji="1" lang="en-US" altLang="ja-JP" dirty="0" err="1">
                <a:solidFill>
                  <a:schemeClr val="tx1"/>
                </a:solidFill>
              </a:rPr>
              <a:t>aaa</a:t>
            </a:r>
            <a:endParaRPr kumimoji="1" lang="en-US" altLang="ja-JP" dirty="0">
              <a:solidFill>
                <a:schemeClr val="tx1"/>
              </a:solidFill>
            </a:endParaRPr>
          </a:p>
          <a:p>
            <a:r>
              <a:rPr lang="en-US" altLang="ja-JP" dirty="0">
                <a:solidFill>
                  <a:schemeClr val="tx1"/>
                </a:solidFill>
              </a:rPr>
              <a:t>   - </a:t>
            </a:r>
            <a:r>
              <a:rPr lang="en-US" altLang="ja-JP" dirty="0" err="1">
                <a:solidFill>
                  <a:schemeClr val="tx1"/>
                </a:solidFill>
              </a:rPr>
              <a:t>bbb</a:t>
            </a:r>
            <a:endParaRPr lang="en-US" altLang="ja-JP" dirty="0">
              <a:solidFill>
                <a:schemeClr val="tx1"/>
              </a:solidFill>
            </a:endParaRPr>
          </a:p>
          <a:p>
            <a:r>
              <a:rPr kumimoji="1" lang="en-US" altLang="ja-JP" dirty="0">
                <a:solidFill>
                  <a:schemeClr val="tx1"/>
                </a:solidFill>
              </a:rPr>
              <a:t>   - ccc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6" name="矢印: 右 15">
            <a:extLst>
              <a:ext uri="{FF2B5EF4-FFF2-40B4-BE49-F238E27FC236}">
                <a16:creationId xmlns:a16="http://schemas.microsoft.com/office/drawing/2014/main" id="{2E99F39A-E61F-6484-8A50-A83F80621053}"/>
              </a:ext>
            </a:extLst>
          </p:cNvPr>
          <p:cNvSpPr/>
          <p:nvPr/>
        </p:nvSpPr>
        <p:spPr>
          <a:xfrm>
            <a:off x="7505733" y="1438134"/>
            <a:ext cx="554426" cy="16584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09550263-BF15-48E1-52C2-80F30C7B5710}"/>
              </a:ext>
            </a:extLst>
          </p:cNvPr>
          <p:cNvSpPr/>
          <p:nvPr/>
        </p:nvSpPr>
        <p:spPr>
          <a:xfrm>
            <a:off x="8179588" y="2077071"/>
            <a:ext cx="3714962" cy="380567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en-US" altLang="ja-JP" dirty="0" err="1">
                <a:solidFill>
                  <a:schemeClr val="tx1"/>
                </a:solidFill>
              </a:rPr>
              <a:t>aaa</a:t>
            </a:r>
            <a:r>
              <a:rPr kumimoji="1" lang="en-US" altLang="ja-JP" dirty="0">
                <a:solidFill>
                  <a:schemeClr val="tx1"/>
                </a:solidFill>
              </a:rPr>
              <a:t>, </a:t>
            </a:r>
            <a:r>
              <a:rPr lang="en-US" altLang="ja-JP" dirty="0" err="1">
                <a:solidFill>
                  <a:schemeClr val="tx1"/>
                </a:solidFill>
              </a:rPr>
              <a:t>bbb</a:t>
            </a:r>
            <a:r>
              <a:rPr lang="en-US" altLang="ja-JP" dirty="0">
                <a:solidFill>
                  <a:schemeClr val="tx1"/>
                </a:solidFill>
              </a:rPr>
              <a:t>, </a:t>
            </a:r>
            <a:r>
              <a:rPr kumimoji="1" lang="en-US" altLang="ja-JP" dirty="0">
                <a:solidFill>
                  <a:schemeClr val="tx1"/>
                </a:solidFill>
              </a:rPr>
              <a:t>ccc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09D509A3-FD2B-1679-0F5C-DA23712CEE35}"/>
              </a:ext>
            </a:extLst>
          </p:cNvPr>
          <p:cNvSpPr txBox="1"/>
          <p:nvPr/>
        </p:nvSpPr>
        <p:spPr>
          <a:xfrm>
            <a:off x="8179588" y="1716649"/>
            <a:ext cx="2906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Example</a:t>
            </a:r>
            <a:endParaRPr kumimoji="1" lang="ja-JP" altLang="en-US" sz="2000" dirty="0"/>
          </a:p>
        </p:txBody>
      </p:sp>
      <p:sp>
        <p:nvSpPr>
          <p:cNvPr id="19" name="左中かっこ 18">
            <a:extLst>
              <a:ext uri="{FF2B5EF4-FFF2-40B4-BE49-F238E27FC236}">
                <a16:creationId xmlns:a16="http://schemas.microsoft.com/office/drawing/2014/main" id="{9C2F08F2-34DB-4BB0-FB36-E04525DF1CC2}"/>
              </a:ext>
            </a:extLst>
          </p:cNvPr>
          <p:cNvSpPr/>
          <p:nvPr/>
        </p:nvSpPr>
        <p:spPr>
          <a:xfrm flipH="1">
            <a:off x="5080339" y="1956590"/>
            <a:ext cx="383067" cy="792967"/>
          </a:xfrm>
          <a:prstGeom prst="leftBrace">
            <a:avLst>
              <a:gd name="adj1" fmla="val 8333"/>
              <a:gd name="adj2" fmla="val 53252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40DF99CB-A10E-B0C5-E0B2-8BFC425C190C}"/>
              </a:ext>
            </a:extLst>
          </p:cNvPr>
          <p:cNvSpPr txBox="1"/>
          <p:nvPr/>
        </p:nvSpPr>
        <p:spPr>
          <a:xfrm>
            <a:off x="5438200" y="2077208"/>
            <a:ext cx="14386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Send all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4ECADD0C-CA74-3E99-5CE3-A92BDB676D6D}"/>
              </a:ext>
            </a:extLst>
          </p:cNvPr>
          <p:cNvSpPr/>
          <p:nvPr/>
        </p:nvSpPr>
        <p:spPr>
          <a:xfrm>
            <a:off x="3656150" y="3367420"/>
            <a:ext cx="3714962" cy="1121228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ja-JP" dirty="0">
                <a:solidFill>
                  <a:schemeClr val="tx1"/>
                </a:solidFill>
              </a:rPr>
              <a:t>- Sequence</a:t>
            </a:r>
          </a:p>
          <a:p>
            <a:r>
              <a:rPr kumimoji="1" lang="en-US" altLang="ja-JP" dirty="0">
                <a:solidFill>
                  <a:schemeClr val="tx1"/>
                </a:solidFill>
              </a:rPr>
              <a:t>   - </a:t>
            </a:r>
            <a:r>
              <a:rPr kumimoji="1" lang="en-US" altLang="ja-JP" dirty="0" err="1">
                <a:solidFill>
                  <a:schemeClr val="tx1"/>
                </a:solidFill>
              </a:rPr>
              <a:t>aaa</a:t>
            </a:r>
            <a:endParaRPr kumimoji="1" lang="en-US" altLang="ja-JP" dirty="0">
              <a:solidFill>
                <a:schemeClr val="tx1"/>
              </a:solidFill>
            </a:endParaRPr>
          </a:p>
          <a:p>
            <a:r>
              <a:rPr lang="en-US" altLang="ja-JP" dirty="0">
                <a:solidFill>
                  <a:schemeClr val="tx1"/>
                </a:solidFill>
              </a:rPr>
              <a:t>   - </a:t>
            </a:r>
            <a:r>
              <a:rPr lang="en-US" altLang="ja-JP" dirty="0" err="1">
                <a:solidFill>
                  <a:schemeClr val="tx1"/>
                </a:solidFill>
              </a:rPr>
              <a:t>bbb</a:t>
            </a:r>
            <a:endParaRPr lang="en-US" altLang="ja-JP" dirty="0">
              <a:solidFill>
                <a:schemeClr val="tx1"/>
              </a:solidFill>
            </a:endParaRPr>
          </a:p>
          <a:p>
            <a:r>
              <a:rPr kumimoji="1" lang="en-US" altLang="ja-JP" dirty="0">
                <a:solidFill>
                  <a:schemeClr val="tx1"/>
                </a:solidFill>
              </a:rPr>
              <a:t>   - ccc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22" name="矢印: 右 21">
            <a:extLst>
              <a:ext uri="{FF2B5EF4-FFF2-40B4-BE49-F238E27FC236}">
                <a16:creationId xmlns:a16="http://schemas.microsoft.com/office/drawing/2014/main" id="{B7FB6FE6-2BB7-B44D-955E-C2CAE1B3BC59}"/>
              </a:ext>
            </a:extLst>
          </p:cNvPr>
          <p:cNvSpPr/>
          <p:nvPr/>
        </p:nvSpPr>
        <p:spPr>
          <a:xfrm>
            <a:off x="7505733" y="3088905"/>
            <a:ext cx="554426" cy="16584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19882E24-3B89-C1EB-0459-1029189E10A9}"/>
              </a:ext>
            </a:extLst>
          </p:cNvPr>
          <p:cNvSpPr/>
          <p:nvPr/>
        </p:nvSpPr>
        <p:spPr>
          <a:xfrm>
            <a:off x="8235663" y="3737750"/>
            <a:ext cx="2407414" cy="380567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ja-JP" dirty="0" err="1">
                <a:solidFill>
                  <a:schemeClr val="tx1"/>
                </a:solidFill>
              </a:rPr>
              <a:t>bbb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15010A76-E75B-38B7-44F2-124110FFD398}"/>
              </a:ext>
            </a:extLst>
          </p:cNvPr>
          <p:cNvSpPr txBox="1"/>
          <p:nvPr/>
        </p:nvSpPr>
        <p:spPr>
          <a:xfrm>
            <a:off x="8165981" y="3048762"/>
            <a:ext cx="2906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Example</a:t>
            </a:r>
            <a:endParaRPr kumimoji="1" lang="ja-JP" altLang="en-US" sz="2000" dirty="0"/>
          </a:p>
        </p:txBody>
      </p:sp>
      <p:sp>
        <p:nvSpPr>
          <p:cNvPr id="25" name="左中かっこ 24">
            <a:extLst>
              <a:ext uri="{FF2B5EF4-FFF2-40B4-BE49-F238E27FC236}">
                <a16:creationId xmlns:a16="http://schemas.microsoft.com/office/drawing/2014/main" id="{1C31EBE1-0F66-D838-2F51-88AFAECA9EE7}"/>
              </a:ext>
            </a:extLst>
          </p:cNvPr>
          <p:cNvSpPr/>
          <p:nvPr/>
        </p:nvSpPr>
        <p:spPr>
          <a:xfrm flipH="1">
            <a:off x="5080339" y="3609719"/>
            <a:ext cx="383067" cy="751512"/>
          </a:xfrm>
          <a:prstGeom prst="leftBrace">
            <a:avLst>
              <a:gd name="adj1" fmla="val 8333"/>
              <a:gd name="adj2" fmla="val 53252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5C1646EA-0C5D-1AC3-DA51-94F934BBA532}"/>
              </a:ext>
            </a:extLst>
          </p:cNvPr>
          <p:cNvSpPr txBox="1"/>
          <p:nvPr/>
        </p:nvSpPr>
        <p:spPr>
          <a:xfrm>
            <a:off x="5438200" y="3420203"/>
            <a:ext cx="19801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Send only one with equal probability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2C17A4-7985-6886-5759-7B006662F5CD}"/>
              </a:ext>
            </a:extLst>
          </p:cNvPr>
          <p:cNvSpPr/>
          <p:nvPr/>
        </p:nvSpPr>
        <p:spPr>
          <a:xfrm>
            <a:off x="3656150" y="5170886"/>
            <a:ext cx="3714962" cy="1121228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ja-JP" dirty="0">
                <a:solidFill>
                  <a:schemeClr val="tx1"/>
                </a:solidFill>
              </a:rPr>
              <a:t>- </a:t>
            </a:r>
            <a:r>
              <a:rPr lang="en-US" altLang="ja-JP" sz="1800" dirty="0">
                <a:solidFill>
                  <a:schemeClr val="tx1"/>
                </a:solidFill>
                <a:latin typeface="+mn-ea"/>
              </a:rPr>
              <a:t>Weight</a:t>
            </a:r>
            <a:endParaRPr lang="en-US" altLang="ja-JP" dirty="0">
              <a:solidFill>
                <a:schemeClr val="tx1"/>
              </a:solidFill>
            </a:endParaRPr>
          </a:p>
          <a:p>
            <a:r>
              <a:rPr kumimoji="1" lang="en-US" altLang="ja-JP" dirty="0">
                <a:solidFill>
                  <a:schemeClr val="tx1"/>
                </a:solidFill>
              </a:rPr>
              <a:t>  - </a:t>
            </a:r>
            <a:r>
              <a:rPr kumimoji="1" lang="en-US" altLang="ja-JP" dirty="0" err="1">
                <a:solidFill>
                  <a:schemeClr val="tx1"/>
                </a:solidFill>
              </a:rPr>
              <a:t>aaa</a:t>
            </a:r>
            <a:endParaRPr kumimoji="1" lang="en-US" altLang="ja-JP" dirty="0">
              <a:solidFill>
                <a:schemeClr val="tx1"/>
              </a:solidFill>
            </a:endParaRPr>
          </a:p>
          <a:p>
            <a:r>
              <a:rPr lang="en-US" altLang="ja-JP" dirty="0">
                <a:solidFill>
                  <a:schemeClr val="tx1"/>
                </a:solidFill>
              </a:rPr>
              <a:t>   - </a:t>
            </a:r>
            <a:r>
              <a:rPr lang="en-US" altLang="ja-JP" dirty="0" err="1">
                <a:solidFill>
                  <a:schemeClr val="tx1"/>
                </a:solidFill>
              </a:rPr>
              <a:t>bbb</a:t>
            </a:r>
            <a:endParaRPr lang="en-US" altLang="ja-JP" dirty="0">
              <a:solidFill>
                <a:schemeClr val="tx1"/>
              </a:solidFill>
            </a:endParaRPr>
          </a:p>
          <a:p>
            <a:r>
              <a:rPr kumimoji="1" lang="en-US" altLang="ja-JP" dirty="0">
                <a:solidFill>
                  <a:schemeClr val="tx1"/>
                </a:solidFill>
              </a:rPr>
              <a:t>   - ccc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28" name="矢印: 右 27">
            <a:extLst>
              <a:ext uri="{FF2B5EF4-FFF2-40B4-BE49-F238E27FC236}">
                <a16:creationId xmlns:a16="http://schemas.microsoft.com/office/drawing/2014/main" id="{197BA9D3-3A4C-27B3-5BB7-C1BBDCBFACF1}"/>
              </a:ext>
            </a:extLst>
          </p:cNvPr>
          <p:cNvSpPr/>
          <p:nvPr/>
        </p:nvSpPr>
        <p:spPr>
          <a:xfrm>
            <a:off x="7505733" y="4892371"/>
            <a:ext cx="554426" cy="16584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82C67D38-8353-AAEA-FB5B-E1D04618ED92}"/>
              </a:ext>
            </a:extLst>
          </p:cNvPr>
          <p:cNvSpPr txBox="1"/>
          <p:nvPr/>
        </p:nvSpPr>
        <p:spPr>
          <a:xfrm>
            <a:off x="8227692" y="5161358"/>
            <a:ext cx="2906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Example</a:t>
            </a:r>
            <a:endParaRPr kumimoji="1" lang="ja-JP" altLang="en-US" sz="2000" dirty="0"/>
          </a:p>
        </p:txBody>
      </p:sp>
      <p:sp>
        <p:nvSpPr>
          <p:cNvPr id="31" name="左中かっこ 30">
            <a:extLst>
              <a:ext uri="{FF2B5EF4-FFF2-40B4-BE49-F238E27FC236}">
                <a16:creationId xmlns:a16="http://schemas.microsoft.com/office/drawing/2014/main" id="{90AAF1F6-086B-C775-6F97-17583BAF863B}"/>
              </a:ext>
            </a:extLst>
          </p:cNvPr>
          <p:cNvSpPr/>
          <p:nvPr/>
        </p:nvSpPr>
        <p:spPr>
          <a:xfrm flipH="1">
            <a:off x="5080341" y="5361413"/>
            <a:ext cx="290996" cy="843643"/>
          </a:xfrm>
          <a:prstGeom prst="leftBrace">
            <a:avLst>
              <a:gd name="adj1" fmla="val 8333"/>
              <a:gd name="adj2" fmla="val 53252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FE96CF7D-5BA3-0A39-5BE7-4A19CBB6271C}"/>
              </a:ext>
            </a:extLst>
          </p:cNvPr>
          <p:cNvSpPr txBox="1"/>
          <p:nvPr/>
        </p:nvSpPr>
        <p:spPr>
          <a:xfrm>
            <a:off x="5438200" y="5223669"/>
            <a:ext cx="19801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Send only one with first probability</a:t>
            </a:r>
          </a:p>
        </p:txBody>
      </p:sp>
      <p:sp>
        <p:nvSpPr>
          <p:cNvPr id="7" name="矢印: 右 6">
            <a:extLst>
              <a:ext uri="{FF2B5EF4-FFF2-40B4-BE49-F238E27FC236}">
                <a16:creationId xmlns:a16="http://schemas.microsoft.com/office/drawing/2014/main" id="{2BCC58A2-8A50-6C05-D10C-A370E8FF8096}"/>
              </a:ext>
            </a:extLst>
          </p:cNvPr>
          <p:cNvSpPr/>
          <p:nvPr/>
        </p:nvSpPr>
        <p:spPr>
          <a:xfrm rot="20738200">
            <a:off x="1323303" y="2348966"/>
            <a:ext cx="2431157" cy="325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矢印: 右 8">
            <a:extLst>
              <a:ext uri="{FF2B5EF4-FFF2-40B4-BE49-F238E27FC236}">
                <a16:creationId xmlns:a16="http://schemas.microsoft.com/office/drawing/2014/main" id="{56F9685D-E4F0-7147-8368-23C578764465}"/>
              </a:ext>
            </a:extLst>
          </p:cNvPr>
          <p:cNvSpPr/>
          <p:nvPr/>
        </p:nvSpPr>
        <p:spPr>
          <a:xfrm rot="983456">
            <a:off x="1317041" y="3297969"/>
            <a:ext cx="2471961" cy="325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矢印: 右 9">
            <a:extLst>
              <a:ext uri="{FF2B5EF4-FFF2-40B4-BE49-F238E27FC236}">
                <a16:creationId xmlns:a16="http://schemas.microsoft.com/office/drawing/2014/main" id="{06FB1398-FBDE-94D6-0EA1-B5BE42222965}"/>
              </a:ext>
            </a:extLst>
          </p:cNvPr>
          <p:cNvSpPr/>
          <p:nvPr/>
        </p:nvSpPr>
        <p:spPr>
          <a:xfrm rot="2446210">
            <a:off x="912363" y="4403892"/>
            <a:ext cx="3295386" cy="325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9C30624C-DDCC-34B6-8161-D4390903D7ED}"/>
              </a:ext>
            </a:extLst>
          </p:cNvPr>
          <p:cNvSpPr/>
          <p:nvPr/>
        </p:nvSpPr>
        <p:spPr>
          <a:xfrm flipH="1">
            <a:off x="489039" y="2720804"/>
            <a:ext cx="884380" cy="22806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87D35D12-7208-14AE-5149-0B8DC586B7DB}"/>
              </a:ext>
            </a:extLst>
          </p:cNvPr>
          <p:cNvSpPr/>
          <p:nvPr/>
        </p:nvSpPr>
        <p:spPr>
          <a:xfrm flipH="1">
            <a:off x="489039" y="3048762"/>
            <a:ext cx="884380" cy="22806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8A045A42-EBDF-EECB-D588-E388F142A869}"/>
              </a:ext>
            </a:extLst>
          </p:cNvPr>
          <p:cNvSpPr/>
          <p:nvPr/>
        </p:nvSpPr>
        <p:spPr>
          <a:xfrm flipH="1">
            <a:off x="489039" y="3334838"/>
            <a:ext cx="884380" cy="22806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FBF7ACD-45F5-3AB5-0E06-FC09CA49FA30}"/>
              </a:ext>
            </a:extLst>
          </p:cNvPr>
          <p:cNvSpPr/>
          <p:nvPr/>
        </p:nvSpPr>
        <p:spPr>
          <a:xfrm>
            <a:off x="8235663" y="3339466"/>
            <a:ext cx="2407414" cy="380567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ja-JP" dirty="0" err="1">
                <a:solidFill>
                  <a:schemeClr val="tx1"/>
                </a:solidFill>
              </a:rPr>
              <a:t>aaa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32261982-F403-7020-E11D-DCAEE6B6CD78}"/>
              </a:ext>
            </a:extLst>
          </p:cNvPr>
          <p:cNvSpPr/>
          <p:nvPr/>
        </p:nvSpPr>
        <p:spPr>
          <a:xfrm>
            <a:off x="8235663" y="4102966"/>
            <a:ext cx="2407414" cy="380567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ja-JP" dirty="0">
                <a:solidFill>
                  <a:schemeClr val="tx1"/>
                </a:solidFill>
              </a:rPr>
              <a:t>ccc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6A9CAD12-3FB5-CEF1-2C64-078DC7BA314B}"/>
              </a:ext>
            </a:extLst>
          </p:cNvPr>
          <p:cNvSpPr/>
          <p:nvPr/>
        </p:nvSpPr>
        <p:spPr>
          <a:xfrm>
            <a:off x="8248840" y="5911875"/>
            <a:ext cx="2407414" cy="380567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ja-JP" dirty="0" err="1">
                <a:solidFill>
                  <a:schemeClr val="tx1"/>
                </a:solidFill>
              </a:rPr>
              <a:t>bbb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980E8771-2FB0-097E-142F-1CEAF808B361}"/>
              </a:ext>
            </a:extLst>
          </p:cNvPr>
          <p:cNvSpPr/>
          <p:nvPr/>
        </p:nvSpPr>
        <p:spPr>
          <a:xfrm>
            <a:off x="8248840" y="5513591"/>
            <a:ext cx="2407414" cy="380567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ja-JP" dirty="0" err="1">
                <a:solidFill>
                  <a:schemeClr val="tx1"/>
                </a:solidFill>
              </a:rPr>
              <a:t>aaa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CBDAB524-E15B-66D2-522F-3E505A39BBC6}"/>
              </a:ext>
            </a:extLst>
          </p:cNvPr>
          <p:cNvSpPr/>
          <p:nvPr/>
        </p:nvSpPr>
        <p:spPr>
          <a:xfrm>
            <a:off x="8248840" y="6277091"/>
            <a:ext cx="2407414" cy="380567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ja-JP" dirty="0">
                <a:solidFill>
                  <a:schemeClr val="tx1"/>
                </a:solidFill>
              </a:rPr>
              <a:t>ccc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E19247EB-2D7F-1AFE-B729-934BCD8C97B9}"/>
              </a:ext>
            </a:extLst>
          </p:cNvPr>
          <p:cNvSpPr txBox="1"/>
          <p:nvPr/>
        </p:nvSpPr>
        <p:spPr>
          <a:xfrm>
            <a:off x="10674985" y="3337640"/>
            <a:ext cx="934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33%</a:t>
            </a:r>
            <a:endParaRPr kumimoji="1" lang="ja-JP" altLang="en-US" sz="2000" dirty="0"/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B7F6AC2E-DECE-65FF-61BE-DEDC21D496CC}"/>
              </a:ext>
            </a:extLst>
          </p:cNvPr>
          <p:cNvSpPr txBox="1"/>
          <p:nvPr/>
        </p:nvSpPr>
        <p:spPr>
          <a:xfrm>
            <a:off x="10674985" y="3728212"/>
            <a:ext cx="934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33%</a:t>
            </a:r>
            <a:endParaRPr kumimoji="1" lang="ja-JP" altLang="en-US" sz="2000" dirty="0"/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B1C635F7-A5A5-9336-9B65-283994D9FBA7}"/>
              </a:ext>
            </a:extLst>
          </p:cNvPr>
          <p:cNvSpPr txBox="1"/>
          <p:nvPr/>
        </p:nvSpPr>
        <p:spPr>
          <a:xfrm>
            <a:off x="10674985" y="4161176"/>
            <a:ext cx="934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33%</a:t>
            </a:r>
            <a:endParaRPr kumimoji="1" lang="ja-JP" altLang="en-US" sz="2000" dirty="0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8BE8E0AE-29C6-FE26-A259-C7E011F67E46}"/>
              </a:ext>
            </a:extLst>
          </p:cNvPr>
          <p:cNvSpPr txBox="1"/>
          <p:nvPr/>
        </p:nvSpPr>
        <p:spPr>
          <a:xfrm>
            <a:off x="10643077" y="5494048"/>
            <a:ext cx="934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60%</a:t>
            </a:r>
            <a:endParaRPr kumimoji="1" lang="ja-JP" altLang="en-US" sz="2000" dirty="0"/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341E0A0E-02D6-22E6-FB84-3E0A7F0FE85C}"/>
              </a:ext>
            </a:extLst>
          </p:cNvPr>
          <p:cNvSpPr txBox="1"/>
          <p:nvPr/>
        </p:nvSpPr>
        <p:spPr>
          <a:xfrm>
            <a:off x="10643077" y="5884620"/>
            <a:ext cx="934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24%</a:t>
            </a:r>
            <a:endParaRPr kumimoji="1" lang="ja-JP" altLang="en-US" sz="2000" dirty="0"/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EEBA8229-6F09-8666-3669-E14DCE85F414}"/>
              </a:ext>
            </a:extLst>
          </p:cNvPr>
          <p:cNvSpPr txBox="1"/>
          <p:nvPr/>
        </p:nvSpPr>
        <p:spPr>
          <a:xfrm>
            <a:off x="10643077" y="6317584"/>
            <a:ext cx="934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16%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9987653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>
            <a:extLst>
              <a:ext uri="{FF2B5EF4-FFF2-40B4-BE49-F238E27FC236}">
                <a16:creationId xmlns:a16="http://schemas.microsoft.com/office/drawing/2014/main" id="{AA9E9764-ADE9-7649-31C0-B0A58B76E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76" y="1196224"/>
            <a:ext cx="2820728" cy="5708115"/>
          </a:xfrm>
          <a:prstGeom prst="rect">
            <a:avLst/>
          </a:prstGeom>
        </p:spPr>
      </p:pic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753" y="328737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introduction/ Image</a:t>
            </a:r>
            <a:endParaRPr lang="ja-JP" altLang="en-US" dirty="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E35B3899-E8C7-E969-7363-D22C5F8B3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3304" y="652859"/>
            <a:ext cx="4098342" cy="582875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01CA2A6-13D8-1D01-3D97-6426C04EC76B}"/>
              </a:ext>
            </a:extLst>
          </p:cNvPr>
          <p:cNvSpPr/>
          <p:nvPr/>
        </p:nvSpPr>
        <p:spPr>
          <a:xfrm flipH="1">
            <a:off x="253493" y="1736278"/>
            <a:ext cx="2734489" cy="23140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502E3377-94DE-81F3-AAD1-489DE5F58B1C}"/>
              </a:ext>
            </a:extLst>
          </p:cNvPr>
          <p:cNvCxnSpPr>
            <a:cxnSpLocks/>
          </p:cNvCxnSpPr>
          <p:nvPr/>
        </p:nvCxnSpPr>
        <p:spPr>
          <a:xfrm flipV="1">
            <a:off x="253493" y="1486671"/>
            <a:ext cx="2928221" cy="23411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021763FA-CD1C-3D59-5F33-5AE64C472905}"/>
              </a:ext>
            </a:extLst>
          </p:cNvPr>
          <p:cNvCxnSpPr>
            <a:cxnSpLocks/>
          </p:cNvCxnSpPr>
          <p:nvPr/>
        </p:nvCxnSpPr>
        <p:spPr>
          <a:xfrm>
            <a:off x="396554" y="4050282"/>
            <a:ext cx="2749500" cy="93242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5D98EBC-5672-FFD7-6512-E05FAF787D7F}"/>
              </a:ext>
            </a:extLst>
          </p:cNvPr>
          <p:cNvSpPr/>
          <p:nvPr/>
        </p:nvSpPr>
        <p:spPr>
          <a:xfrm flipH="1">
            <a:off x="3243666" y="3725721"/>
            <a:ext cx="3947470" cy="47434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矢印: 右 7">
            <a:extLst>
              <a:ext uri="{FF2B5EF4-FFF2-40B4-BE49-F238E27FC236}">
                <a16:creationId xmlns:a16="http://schemas.microsoft.com/office/drawing/2014/main" id="{2690FCA0-26E9-44F7-9D4F-615CED971312}"/>
              </a:ext>
            </a:extLst>
          </p:cNvPr>
          <p:cNvSpPr/>
          <p:nvPr/>
        </p:nvSpPr>
        <p:spPr>
          <a:xfrm>
            <a:off x="7072760" y="3820755"/>
            <a:ext cx="699640" cy="3793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214997B8-3C5E-F1A1-4355-9EC0D3E7D5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1714" y="1513198"/>
            <a:ext cx="4864867" cy="3442985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9C3CDC7-D144-2443-4CC4-49EB8E1E425C}"/>
              </a:ext>
            </a:extLst>
          </p:cNvPr>
          <p:cNvSpPr/>
          <p:nvPr/>
        </p:nvSpPr>
        <p:spPr>
          <a:xfrm flipH="1">
            <a:off x="6472988" y="2577664"/>
            <a:ext cx="1592391" cy="9824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矢印: 右 10">
            <a:extLst>
              <a:ext uri="{FF2B5EF4-FFF2-40B4-BE49-F238E27FC236}">
                <a16:creationId xmlns:a16="http://schemas.microsoft.com/office/drawing/2014/main" id="{29567A64-C9ED-10C5-FC77-10329E43BD64}"/>
              </a:ext>
            </a:extLst>
          </p:cNvPr>
          <p:cNvSpPr/>
          <p:nvPr/>
        </p:nvSpPr>
        <p:spPr>
          <a:xfrm>
            <a:off x="7874254" y="2577664"/>
            <a:ext cx="680486" cy="9824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74935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795B9E4E-2475-FCE0-94CC-E2DEEF9BD7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46" y="1103937"/>
            <a:ext cx="2800917" cy="5668026"/>
          </a:xfrm>
          <a:prstGeom prst="rect">
            <a:avLst/>
          </a:prstGeom>
        </p:spPr>
      </p:pic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introduction/ Image</a:t>
            </a:r>
            <a:endParaRPr lang="ja-JP" altLang="en-US" dirty="0"/>
          </a:p>
        </p:txBody>
      </p:sp>
      <p:sp>
        <p:nvSpPr>
          <p:cNvPr id="29" name="吹き出し: 四角形 28">
            <a:extLst>
              <a:ext uri="{FF2B5EF4-FFF2-40B4-BE49-F238E27FC236}">
                <a16:creationId xmlns:a16="http://schemas.microsoft.com/office/drawing/2014/main" id="{7A43AEA2-8069-55F6-8135-7134FB4FA28F}"/>
              </a:ext>
            </a:extLst>
          </p:cNvPr>
          <p:cNvSpPr/>
          <p:nvPr/>
        </p:nvSpPr>
        <p:spPr>
          <a:xfrm>
            <a:off x="3468764" y="3480050"/>
            <a:ext cx="2314768" cy="462520"/>
          </a:xfrm>
          <a:prstGeom prst="wedgeRectCallout">
            <a:avLst>
              <a:gd name="adj1" fmla="val -74948"/>
              <a:gd name="adj2" fmla="val 58908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Swipe left: preview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4" name="矢印: 右 3">
            <a:extLst>
              <a:ext uri="{FF2B5EF4-FFF2-40B4-BE49-F238E27FC236}">
                <a16:creationId xmlns:a16="http://schemas.microsoft.com/office/drawing/2014/main" id="{DB91182E-6A4F-150E-0E21-18FD503B3760}"/>
              </a:ext>
            </a:extLst>
          </p:cNvPr>
          <p:cNvSpPr/>
          <p:nvPr/>
        </p:nvSpPr>
        <p:spPr>
          <a:xfrm rot="5400000">
            <a:off x="1279959" y="1839835"/>
            <a:ext cx="1392639" cy="6230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6D5D0813-D42F-2C08-16A7-5D3EB4863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9396" y="1103937"/>
            <a:ext cx="2800917" cy="5668026"/>
          </a:xfrm>
          <a:prstGeom prst="rect">
            <a:avLst/>
          </a:prstGeom>
        </p:spPr>
      </p:pic>
      <p:sp>
        <p:nvSpPr>
          <p:cNvPr id="28" name="吹き出し: 四角形 27">
            <a:extLst>
              <a:ext uri="{FF2B5EF4-FFF2-40B4-BE49-F238E27FC236}">
                <a16:creationId xmlns:a16="http://schemas.microsoft.com/office/drawing/2014/main" id="{E8F5F1D8-5074-3617-B4B2-50789E63DD4B}"/>
              </a:ext>
            </a:extLst>
          </p:cNvPr>
          <p:cNvSpPr/>
          <p:nvPr/>
        </p:nvSpPr>
        <p:spPr>
          <a:xfrm>
            <a:off x="2820795" y="1435952"/>
            <a:ext cx="1653002" cy="462520"/>
          </a:xfrm>
          <a:prstGeom prst="wedgeRectCallout">
            <a:avLst>
              <a:gd name="adj1" fmla="val -96259"/>
              <a:gd name="adj2" fmla="val 17822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Swipe down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11" name="矢印: 右 10">
            <a:extLst>
              <a:ext uri="{FF2B5EF4-FFF2-40B4-BE49-F238E27FC236}">
                <a16:creationId xmlns:a16="http://schemas.microsoft.com/office/drawing/2014/main" id="{541D655B-F27C-BEB7-235C-23330C4F9F8E}"/>
              </a:ext>
            </a:extLst>
          </p:cNvPr>
          <p:cNvSpPr/>
          <p:nvPr/>
        </p:nvSpPr>
        <p:spPr>
          <a:xfrm>
            <a:off x="4348614" y="1314260"/>
            <a:ext cx="2112344" cy="6230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矢印: 右 11">
            <a:extLst>
              <a:ext uri="{FF2B5EF4-FFF2-40B4-BE49-F238E27FC236}">
                <a16:creationId xmlns:a16="http://schemas.microsoft.com/office/drawing/2014/main" id="{EB706051-A679-BE4F-1745-899737D57F44}"/>
              </a:ext>
            </a:extLst>
          </p:cNvPr>
          <p:cNvSpPr/>
          <p:nvPr/>
        </p:nvSpPr>
        <p:spPr>
          <a:xfrm>
            <a:off x="2631390" y="4647984"/>
            <a:ext cx="1110330" cy="6230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矢印: 右 12">
            <a:extLst>
              <a:ext uri="{FF2B5EF4-FFF2-40B4-BE49-F238E27FC236}">
                <a16:creationId xmlns:a16="http://schemas.microsoft.com/office/drawing/2014/main" id="{B1C8A4F4-28F4-9038-D190-7A64188BD75F}"/>
              </a:ext>
            </a:extLst>
          </p:cNvPr>
          <p:cNvSpPr/>
          <p:nvPr/>
        </p:nvSpPr>
        <p:spPr>
          <a:xfrm rot="10800000">
            <a:off x="2536966" y="3922014"/>
            <a:ext cx="1110330" cy="6230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吹き出し: 四角形 13">
            <a:extLst>
              <a:ext uri="{FF2B5EF4-FFF2-40B4-BE49-F238E27FC236}">
                <a16:creationId xmlns:a16="http://schemas.microsoft.com/office/drawing/2014/main" id="{13DE4CA1-CBB3-F89F-6EC8-D92772567541}"/>
              </a:ext>
            </a:extLst>
          </p:cNvPr>
          <p:cNvSpPr/>
          <p:nvPr/>
        </p:nvSpPr>
        <p:spPr>
          <a:xfrm>
            <a:off x="3498595" y="5423289"/>
            <a:ext cx="2314768" cy="462520"/>
          </a:xfrm>
          <a:prstGeom prst="wedgeRectCallout">
            <a:avLst>
              <a:gd name="adj1" fmla="val -51038"/>
              <a:gd name="adj2" fmla="val -149197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Swipe right: next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19" name="吹き出し: 四角形 18">
            <a:extLst>
              <a:ext uri="{FF2B5EF4-FFF2-40B4-BE49-F238E27FC236}">
                <a16:creationId xmlns:a16="http://schemas.microsoft.com/office/drawing/2014/main" id="{AE3725C9-B688-29FA-E3F1-5F403FB12C53}"/>
              </a:ext>
            </a:extLst>
          </p:cNvPr>
          <p:cNvSpPr/>
          <p:nvPr/>
        </p:nvSpPr>
        <p:spPr>
          <a:xfrm>
            <a:off x="8866932" y="2093474"/>
            <a:ext cx="2486868" cy="462520"/>
          </a:xfrm>
          <a:prstGeom prst="wedgeRectCallout">
            <a:avLst>
              <a:gd name="adj1" fmla="val -74948"/>
              <a:gd name="adj2" fmla="val 58908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Display list of images.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68850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>
            <a:extLst>
              <a:ext uri="{FF2B5EF4-FFF2-40B4-BE49-F238E27FC236}">
                <a16:creationId xmlns:a16="http://schemas.microsoft.com/office/drawing/2014/main" id="{1B7CEA3D-8717-6D4F-E413-0D9BDF29C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326" y="1752313"/>
            <a:ext cx="5244599" cy="3377950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B489C1D8-545C-C4C1-37D8-F7F813C0E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836" y="1066159"/>
            <a:ext cx="2759299" cy="5583805"/>
          </a:xfrm>
          <a:prstGeom prst="rect">
            <a:avLst/>
          </a:prstGeom>
        </p:spPr>
      </p:pic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0DE7A138-5A24-D905-5E6E-6BBE7B879A4C}"/>
              </a:ext>
            </a:extLst>
          </p:cNvPr>
          <p:cNvSpPr/>
          <p:nvPr/>
        </p:nvSpPr>
        <p:spPr>
          <a:xfrm flipH="1">
            <a:off x="728927" y="3056071"/>
            <a:ext cx="2195257" cy="155683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introduction/ Image</a:t>
            </a:r>
            <a:endParaRPr lang="ja-JP" altLang="en-US" dirty="0"/>
          </a:p>
        </p:txBody>
      </p: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C6B2CFF-BC20-F9A4-F3D9-A8302FF24BA0}"/>
              </a:ext>
            </a:extLst>
          </p:cNvPr>
          <p:cNvCxnSpPr>
            <a:cxnSpLocks/>
          </p:cNvCxnSpPr>
          <p:nvPr/>
        </p:nvCxnSpPr>
        <p:spPr>
          <a:xfrm flipV="1">
            <a:off x="728927" y="1727372"/>
            <a:ext cx="2791425" cy="132869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0CA9EA73-E7B2-B52D-487F-9A9B6B028849}"/>
              </a:ext>
            </a:extLst>
          </p:cNvPr>
          <p:cNvCxnSpPr>
            <a:cxnSpLocks/>
          </p:cNvCxnSpPr>
          <p:nvPr/>
        </p:nvCxnSpPr>
        <p:spPr>
          <a:xfrm>
            <a:off x="718893" y="4557557"/>
            <a:ext cx="2801459" cy="57270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吹き出し: 四角形 26">
            <a:extLst>
              <a:ext uri="{FF2B5EF4-FFF2-40B4-BE49-F238E27FC236}">
                <a16:creationId xmlns:a16="http://schemas.microsoft.com/office/drawing/2014/main" id="{231CA288-331C-9CC5-6B08-28378C812052}"/>
              </a:ext>
            </a:extLst>
          </p:cNvPr>
          <p:cNvSpPr/>
          <p:nvPr/>
        </p:nvSpPr>
        <p:spPr>
          <a:xfrm>
            <a:off x="7755693" y="1891762"/>
            <a:ext cx="1653001" cy="462520"/>
          </a:xfrm>
          <a:prstGeom prst="wedgeRectCallout">
            <a:avLst>
              <a:gd name="adj1" fmla="val -91892"/>
              <a:gd name="adj2" fmla="val 64645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dirty="0">
                <a:solidFill>
                  <a:srgbClr val="FF0000"/>
                </a:solidFill>
              </a:rPr>
              <a:t>Re: G</a:t>
            </a:r>
            <a:r>
              <a:rPr kumimoji="1" lang="en-US" altLang="ja-JP" dirty="0">
                <a:solidFill>
                  <a:srgbClr val="FF0000"/>
                </a:solidFill>
              </a:rPr>
              <a:t>enerate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28" name="吹き出し: 四角形 27">
            <a:extLst>
              <a:ext uri="{FF2B5EF4-FFF2-40B4-BE49-F238E27FC236}">
                <a16:creationId xmlns:a16="http://schemas.microsoft.com/office/drawing/2014/main" id="{E8F5F1D8-5074-3617-B4B2-50789E63DD4B}"/>
              </a:ext>
            </a:extLst>
          </p:cNvPr>
          <p:cNvSpPr/>
          <p:nvPr/>
        </p:nvSpPr>
        <p:spPr>
          <a:xfrm>
            <a:off x="4518623" y="5328078"/>
            <a:ext cx="1653002" cy="462520"/>
          </a:xfrm>
          <a:prstGeom prst="wedgeRectCallout">
            <a:avLst>
              <a:gd name="adj1" fmla="val -46037"/>
              <a:gd name="adj2" fmla="val -117446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Cancel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29" name="吹き出し: 四角形 28">
            <a:extLst>
              <a:ext uri="{FF2B5EF4-FFF2-40B4-BE49-F238E27FC236}">
                <a16:creationId xmlns:a16="http://schemas.microsoft.com/office/drawing/2014/main" id="{7A43AEA2-8069-55F6-8135-7134FB4FA28F}"/>
              </a:ext>
            </a:extLst>
          </p:cNvPr>
          <p:cNvSpPr/>
          <p:nvPr/>
        </p:nvSpPr>
        <p:spPr>
          <a:xfrm>
            <a:off x="9386481" y="4614896"/>
            <a:ext cx="1653002" cy="462520"/>
          </a:xfrm>
          <a:prstGeom prst="wedgeRectCallout">
            <a:avLst>
              <a:gd name="adj1" fmla="val -96259"/>
              <a:gd name="adj2" fmla="val 4281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Save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pic>
        <p:nvPicPr>
          <p:cNvPr id="2" name="Picture 4" descr="いろいろなタブレットを使う人のイラスト | かわいいフリー素材集 いらすとや">
            <a:extLst>
              <a:ext uri="{FF2B5EF4-FFF2-40B4-BE49-F238E27FC236}">
                <a16:creationId xmlns:a16="http://schemas.microsoft.com/office/drawing/2014/main" id="{45469EC9-7A00-E803-0B0B-200075D2B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V="1">
            <a:off x="9545184" y="1867081"/>
            <a:ext cx="1335599" cy="1890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EB9E2755-A042-83E3-51D3-37B696FE1CCF}"/>
              </a:ext>
            </a:extLst>
          </p:cNvPr>
          <p:cNvSpPr txBox="1"/>
          <p:nvPr/>
        </p:nvSpPr>
        <p:spPr>
          <a:xfrm>
            <a:off x="9700277" y="1766843"/>
            <a:ext cx="102541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ja-JP" sz="2000" b="1" dirty="0"/>
              <a:t>look at</a:t>
            </a:r>
            <a:endParaRPr lang="ja-JP" altLang="en-US" sz="1100" b="1" dirty="0"/>
          </a:p>
        </p:txBody>
      </p:sp>
      <p:sp>
        <p:nvSpPr>
          <p:cNvPr id="4" name="矢印: 右 3">
            <a:extLst>
              <a:ext uri="{FF2B5EF4-FFF2-40B4-BE49-F238E27FC236}">
                <a16:creationId xmlns:a16="http://schemas.microsoft.com/office/drawing/2014/main" id="{DB91182E-6A4F-150E-0E21-18FD503B3760}"/>
              </a:ext>
            </a:extLst>
          </p:cNvPr>
          <p:cNvSpPr/>
          <p:nvPr/>
        </p:nvSpPr>
        <p:spPr>
          <a:xfrm>
            <a:off x="6071525" y="2299108"/>
            <a:ext cx="3337169" cy="6230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0EBE85CF-9C52-F6EC-DF6E-8E1D9564C8D2}"/>
              </a:ext>
            </a:extLst>
          </p:cNvPr>
          <p:cNvSpPr/>
          <p:nvPr/>
        </p:nvSpPr>
        <p:spPr>
          <a:xfrm flipH="1">
            <a:off x="3858543" y="2451403"/>
            <a:ext cx="2212982" cy="372929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BE329C37-F653-1E00-0BD5-BD9797342E73}"/>
              </a:ext>
            </a:extLst>
          </p:cNvPr>
          <p:cNvSpPr/>
          <p:nvPr/>
        </p:nvSpPr>
        <p:spPr>
          <a:xfrm flipH="1">
            <a:off x="3858543" y="3120012"/>
            <a:ext cx="2212982" cy="40341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吹き出し: 四角形 13">
            <a:extLst>
              <a:ext uri="{FF2B5EF4-FFF2-40B4-BE49-F238E27FC236}">
                <a16:creationId xmlns:a16="http://schemas.microsoft.com/office/drawing/2014/main" id="{5F97C76C-2691-AE38-69F0-8C7239E6D507}"/>
              </a:ext>
            </a:extLst>
          </p:cNvPr>
          <p:cNvSpPr/>
          <p:nvPr/>
        </p:nvSpPr>
        <p:spPr>
          <a:xfrm>
            <a:off x="6409716" y="2966480"/>
            <a:ext cx="1653001" cy="462520"/>
          </a:xfrm>
          <a:prstGeom prst="wedgeRectCallout">
            <a:avLst>
              <a:gd name="adj1" fmla="val -78790"/>
              <a:gd name="adj2" fmla="val 36031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dirty="0">
                <a:solidFill>
                  <a:srgbClr val="FF0000"/>
                </a:solidFill>
              </a:rPr>
              <a:t>Upscale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16435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6">
            <a:extLst>
              <a:ext uri="{FF2B5EF4-FFF2-40B4-BE49-F238E27FC236}">
                <a16:creationId xmlns:a16="http://schemas.microsoft.com/office/drawing/2014/main" id="{7F787C3A-FE54-22F6-7438-AB77FFE3F960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noFill/>
          </a:ln>
          <a:effectLst/>
        </p:spPr>
        <p:txBody>
          <a:bodyPr>
            <a:noAutofit/>
          </a:bodyPr>
          <a:lstStyle/>
          <a:p>
            <a:pPr algn="ctr"/>
            <a:r>
              <a:rPr lang="en-US" altLang="ja-JP" sz="4800" dirty="0">
                <a:ln w="25400">
                  <a:solidFill>
                    <a:srgbClr val="00B05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Enjoy!</a:t>
            </a:r>
            <a:endParaRPr lang="ja-JP" altLang="en-US" sz="4800" dirty="0">
              <a:ln w="25400">
                <a:solidFill>
                  <a:srgbClr val="00B050"/>
                </a:solidFill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8" name="テキスト プレースホルダー 7">
            <a:extLst>
              <a:ext uri="{FF2B5EF4-FFF2-40B4-BE49-F238E27FC236}">
                <a16:creationId xmlns:a16="http://schemas.microsoft.com/office/drawing/2014/main" id="{CDCEA96A-7C6F-923A-07B1-4BDBA7199E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01702" y="2976513"/>
            <a:ext cx="7739468" cy="2380100"/>
          </a:xfrm>
        </p:spPr>
        <p:txBody>
          <a:bodyPr>
            <a:normAutofit/>
          </a:bodyPr>
          <a:lstStyle/>
          <a:p>
            <a:r>
              <a:rPr lang="ja-JP" altLang="en-US" sz="2400" dirty="0">
                <a:latin typeface="+mn-ea"/>
              </a:rPr>
              <a:t>・</a:t>
            </a:r>
            <a:r>
              <a:rPr lang="en-US" altLang="ja-JP" sz="2400" dirty="0">
                <a:latin typeface="+mn-ea"/>
              </a:rPr>
              <a:t>To be continued.</a:t>
            </a:r>
            <a:endParaRPr kumimoji="1" lang="ja-JP" altLang="en-US" sz="28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" name="フリーフォーム: 図形 1">
            <a:extLst>
              <a:ext uri="{FF2B5EF4-FFF2-40B4-BE49-F238E27FC236}">
                <a16:creationId xmlns:a16="http://schemas.microsoft.com/office/drawing/2014/main" id="{8C5F3132-E849-0D94-B5AA-F6AF3D5F2A5B}"/>
              </a:ext>
            </a:extLst>
          </p:cNvPr>
          <p:cNvSpPr/>
          <p:nvPr/>
        </p:nvSpPr>
        <p:spPr>
          <a:xfrm>
            <a:off x="498783" y="5338629"/>
            <a:ext cx="11368320" cy="1342164"/>
          </a:xfrm>
          <a:custGeom>
            <a:avLst/>
            <a:gdLst>
              <a:gd name="connsiteX0" fmla="*/ 6264771 w 9190851"/>
              <a:gd name="connsiteY0" fmla="*/ 0 h 2164310"/>
              <a:gd name="connsiteX1" fmla="*/ 6264771 w 9190851"/>
              <a:gd name="connsiteY1" fmla="*/ 606659 h 2164310"/>
              <a:gd name="connsiteX2" fmla="*/ 8931237 w 9190851"/>
              <a:gd name="connsiteY2" fmla="*/ 606659 h 2164310"/>
              <a:gd name="connsiteX3" fmla="*/ 9190851 w 9190851"/>
              <a:gd name="connsiteY3" fmla="*/ 866273 h 2164310"/>
              <a:gd name="connsiteX4" fmla="*/ 9190851 w 9190851"/>
              <a:gd name="connsiteY4" fmla="*/ 1904696 h 2164310"/>
              <a:gd name="connsiteX5" fmla="*/ 8931237 w 9190851"/>
              <a:gd name="connsiteY5" fmla="*/ 2164310 h 2164310"/>
              <a:gd name="connsiteX6" fmla="*/ 259614 w 9190851"/>
              <a:gd name="connsiteY6" fmla="*/ 2164310 h 2164310"/>
              <a:gd name="connsiteX7" fmla="*/ 0 w 9190851"/>
              <a:gd name="connsiteY7" fmla="*/ 1904696 h 2164310"/>
              <a:gd name="connsiteX8" fmla="*/ 0 w 9190851"/>
              <a:gd name="connsiteY8" fmla="*/ 866273 h 2164310"/>
              <a:gd name="connsiteX9" fmla="*/ 259614 w 9190851"/>
              <a:gd name="connsiteY9" fmla="*/ 606659 h 2164310"/>
              <a:gd name="connsiteX10" fmla="*/ 5676619 w 9190851"/>
              <a:gd name="connsiteY10" fmla="*/ 606659 h 2164310"/>
              <a:gd name="connsiteX0" fmla="*/ 6094442 w 9190851"/>
              <a:gd name="connsiteY0" fmla="*/ 0 h 1813111"/>
              <a:gd name="connsiteX1" fmla="*/ 6264771 w 9190851"/>
              <a:gd name="connsiteY1" fmla="*/ 255460 h 1813111"/>
              <a:gd name="connsiteX2" fmla="*/ 8931237 w 9190851"/>
              <a:gd name="connsiteY2" fmla="*/ 255460 h 1813111"/>
              <a:gd name="connsiteX3" fmla="*/ 9190851 w 9190851"/>
              <a:gd name="connsiteY3" fmla="*/ 515074 h 1813111"/>
              <a:gd name="connsiteX4" fmla="*/ 9190851 w 9190851"/>
              <a:gd name="connsiteY4" fmla="*/ 1553497 h 1813111"/>
              <a:gd name="connsiteX5" fmla="*/ 8931237 w 9190851"/>
              <a:gd name="connsiteY5" fmla="*/ 1813111 h 1813111"/>
              <a:gd name="connsiteX6" fmla="*/ 259614 w 9190851"/>
              <a:gd name="connsiteY6" fmla="*/ 1813111 h 1813111"/>
              <a:gd name="connsiteX7" fmla="*/ 0 w 9190851"/>
              <a:gd name="connsiteY7" fmla="*/ 1553497 h 1813111"/>
              <a:gd name="connsiteX8" fmla="*/ 0 w 9190851"/>
              <a:gd name="connsiteY8" fmla="*/ 515074 h 1813111"/>
              <a:gd name="connsiteX9" fmla="*/ 259614 w 9190851"/>
              <a:gd name="connsiteY9" fmla="*/ 255460 h 1813111"/>
              <a:gd name="connsiteX10" fmla="*/ 5676619 w 9190851"/>
              <a:gd name="connsiteY10" fmla="*/ 255460 h 1813111"/>
              <a:gd name="connsiteX11" fmla="*/ 6094442 w 9190851"/>
              <a:gd name="connsiteY11" fmla="*/ 0 h 1813111"/>
              <a:gd name="connsiteX0" fmla="*/ 6094442 w 9190851"/>
              <a:gd name="connsiteY0" fmla="*/ 0 h 1813111"/>
              <a:gd name="connsiteX1" fmla="*/ 6264771 w 9190851"/>
              <a:gd name="connsiteY1" fmla="*/ 255460 h 1813111"/>
              <a:gd name="connsiteX2" fmla="*/ 8931237 w 9190851"/>
              <a:gd name="connsiteY2" fmla="*/ 255460 h 1813111"/>
              <a:gd name="connsiteX3" fmla="*/ 9190851 w 9190851"/>
              <a:gd name="connsiteY3" fmla="*/ 515074 h 1813111"/>
              <a:gd name="connsiteX4" fmla="*/ 9190851 w 9190851"/>
              <a:gd name="connsiteY4" fmla="*/ 1553497 h 1813111"/>
              <a:gd name="connsiteX5" fmla="*/ 8931237 w 9190851"/>
              <a:gd name="connsiteY5" fmla="*/ 1813111 h 1813111"/>
              <a:gd name="connsiteX6" fmla="*/ 259614 w 9190851"/>
              <a:gd name="connsiteY6" fmla="*/ 1813111 h 1813111"/>
              <a:gd name="connsiteX7" fmla="*/ 0 w 9190851"/>
              <a:gd name="connsiteY7" fmla="*/ 1553497 h 1813111"/>
              <a:gd name="connsiteX8" fmla="*/ 0 w 9190851"/>
              <a:gd name="connsiteY8" fmla="*/ 515074 h 1813111"/>
              <a:gd name="connsiteX9" fmla="*/ 259614 w 9190851"/>
              <a:gd name="connsiteY9" fmla="*/ 255460 h 1813111"/>
              <a:gd name="connsiteX10" fmla="*/ 5676619 w 9190851"/>
              <a:gd name="connsiteY10" fmla="*/ 255460 h 1813111"/>
              <a:gd name="connsiteX11" fmla="*/ 6094442 w 9190851"/>
              <a:gd name="connsiteY11" fmla="*/ 0 h 1813111"/>
              <a:gd name="connsiteX0" fmla="*/ 6094442 w 9190851"/>
              <a:gd name="connsiteY0" fmla="*/ 0 h 1813111"/>
              <a:gd name="connsiteX1" fmla="*/ 6264771 w 9190851"/>
              <a:gd name="connsiteY1" fmla="*/ 255460 h 1813111"/>
              <a:gd name="connsiteX2" fmla="*/ 8931237 w 9190851"/>
              <a:gd name="connsiteY2" fmla="*/ 255460 h 1813111"/>
              <a:gd name="connsiteX3" fmla="*/ 9190851 w 9190851"/>
              <a:gd name="connsiteY3" fmla="*/ 515074 h 1813111"/>
              <a:gd name="connsiteX4" fmla="*/ 9190851 w 9190851"/>
              <a:gd name="connsiteY4" fmla="*/ 1553497 h 1813111"/>
              <a:gd name="connsiteX5" fmla="*/ 8931237 w 9190851"/>
              <a:gd name="connsiteY5" fmla="*/ 1813111 h 1813111"/>
              <a:gd name="connsiteX6" fmla="*/ 259614 w 9190851"/>
              <a:gd name="connsiteY6" fmla="*/ 1813111 h 1813111"/>
              <a:gd name="connsiteX7" fmla="*/ 0 w 9190851"/>
              <a:gd name="connsiteY7" fmla="*/ 1553497 h 1813111"/>
              <a:gd name="connsiteX8" fmla="*/ 0 w 9190851"/>
              <a:gd name="connsiteY8" fmla="*/ 515074 h 1813111"/>
              <a:gd name="connsiteX9" fmla="*/ 259614 w 9190851"/>
              <a:gd name="connsiteY9" fmla="*/ 255460 h 1813111"/>
              <a:gd name="connsiteX10" fmla="*/ 5676619 w 9190851"/>
              <a:gd name="connsiteY10" fmla="*/ 255460 h 1813111"/>
              <a:gd name="connsiteX11" fmla="*/ 6094442 w 9190851"/>
              <a:gd name="connsiteY11" fmla="*/ 0 h 1813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190851" h="1813111">
                <a:moveTo>
                  <a:pt x="6094442" y="0"/>
                </a:moveTo>
                <a:lnTo>
                  <a:pt x="6264771" y="255460"/>
                </a:lnTo>
                <a:lnTo>
                  <a:pt x="8931237" y="255460"/>
                </a:lnTo>
                <a:cubicBezTo>
                  <a:pt x="9074618" y="255460"/>
                  <a:pt x="9190851" y="371693"/>
                  <a:pt x="9190851" y="515074"/>
                </a:cubicBezTo>
                <a:lnTo>
                  <a:pt x="9190851" y="1553497"/>
                </a:lnTo>
                <a:cubicBezTo>
                  <a:pt x="9190851" y="1696878"/>
                  <a:pt x="9074618" y="1813111"/>
                  <a:pt x="8931237" y="1813111"/>
                </a:cubicBezTo>
                <a:lnTo>
                  <a:pt x="259614" y="1813111"/>
                </a:lnTo>
                <a:cubicBezTo>
                  <a:pt x="116233" y="1813111"/>
                  <a:pt x="0" y="1696878"/>
                  <a:pt x="0" y="1553497"/>
                </a:cubicBezTo>
                <a:lnTo>
                  <a:pt x="0" y="515074"/>
                </a:lnTo>
                <a:cubicBezTo>
                  <a:pt x="0" y="371693"/>
                  <a:pt x="116233" y="255460"/>
                  <a:pt x="259614" y="255460"/>
                </a:cubicBezTo>
                <a:lnTo>
                  <a:pt x="5676619" y="255460"/>
                </a:lnTo>
                <a:cubicBezTo>
                  <a:pt x="6096788" y="29020"/>
                  <a:pt x="5853567" y="165889"/>
                  <a:pt x="6094442" y="0"/>
                </a:cubicBezTo>
                <a:close/>
              </a:path>
            </a:pathLst>
          </a:custGeom>
          <a:solidFill>
            <a:schemeClr val="bg1"/>
          </a:solidFill>
          <a:ln w="25400">
            <a:solidFill>
              <a:srgbClr val="00B05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3" name="四角形: 角を丸くする 2">
            <a:extLst>
              <a:ext uri="{FF2B5EF4-FFF2-40B4-BE49-F238E27FC236}">
                <a16:creationId xmlns:a16="http://schemas.microsoft.com/office/drawing/2014/main" id="{36EE609C-DD69-8962-7E8F-79D94AAFA645}"/>
              </a:ext>
            </a:extLst>
          </p:cNvPr>
          <p:cNvSpPr/>
          <p:nvPr/>
        </p:nvSpPr>
        <p:spPr>
          <a:xfrm>
            <a:off x="747646" y="5356613"/>
            <a:ext cx="2493451" cy="29996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游ゴシック" panose="020F0502020204030204"/>
                <a:ea typeface="游ゴシック" panose="020B0400000000000000" pitchFamily="50" charset="-128"/>
                <a:cs typeface="+mn-cs"/>
              </a:rPr>
              <a:t>One Point</a:t>
            </a:r>
            <a:endParaRPr kumimoji="1" lang="ja-JP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0B56E26-2B27-F31E-2117-DAEAA9FDF450}"/>
              </a:ext>
            </a:extLst>
          </p:cNvPr>
          <p:cNvSpPr txBox="1"/>
          <p:nvPr/>
        </p:nvSpPr>
        <p:spPr>
          <a:xfrm>
            <a:off x="598661" y="5747954"/>
            <a:ext cx="109478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游ゴシック" panose="020F0502020204030204"/>
                <a:ea typeface="游ゴシック" panose="020B0400000000000000" pitchFamily="50" charset="-128"/>
                <a:cs typeface="+mn-cs"/>
              </a:rPr>
              <a:t>そのとき、ふとひらめいた！</a:t>
            </a:r>
            <a:endParaRPr kumimoji="1" lang="en-US" altLang="ja-JP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b="1" dirty="0">
                <a:solidFill>
                  <a:prstClr val="white">
                    <a:lumMod val="50000"/>
                  </a:prstClr>
                </a:solidFill>
                <a:latin typeface="游ゴシック" panose="020F0502020204030204"/>
                <a:ea typeface="游ゴシック" panose="020B0400000000000000" pitchFamily="50" charset="-128"/>
              </a:rPr>
              <a:t>この経験は〇〇な画像の作成に活かせるかもしれない。</a:t>
            </a:r>
            <a:endParaRPr kumimoji="1" lang="ja-JP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5" name="二等辺三角形 4">
            <a:extLst>
              <a:ext uri="{FF2B5EF4-FFF2-40B4-BE49-F238E27FC236}">
                <a16:creationId xmlns:a16="http://schemas.microsoft.com/office/drawing/2014/main" id="{529A82B8-0000-ED8A-105A-36D61262D7B1}"/>
              </a:ext>
            </a:extLst>
          </p:cNvPr>
          <p:cNvSpPr/>
          <p:nvPr/>
        </p:nvSpPr>
        <p:spPr>
          <a:xfrm flipV="1">
            <a:off x="10649033" y="6569486"/>
            <a:ext cx="342643" cy="222614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3579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8CAF0338-2E60-334B-B838-C53840109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76" y="1196224"/>
            <a:ext cx="2820728" cy="5708115"/>
          </a:xfrm>
          <a:prstGeom prst="rect">
            <a:avLst/>
          </a:prstGeom>
        </p:spPr>
      </p:pic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554" y="237865"/>
            <a:ext cx="3188857" cy="682822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r>
              <a:rPr lang="en-US" altLang="ja-JP" b="1" dirty="0"/>
              <a:t>What is this? </a:t>
            </a:r>
            <a:endParaRPr lang="ja-JP" altLang="en-US" b="1" dirty="0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C2639F3F-1BE9-1A85-65A8-050F67F2C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3304" y="652859"/>
            <a:ext cx="4098342" cy="582875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398B660C-330B-1A7A-DF13-0396C3B3A3E9}"/>
              </a:ext>
            </a:extLst>
          </p:cNvPr>
          <p:cNvSpPr/>
          <p:nvPr/>
        </p:nvSpPr>
        <p:spPr>
          <a:xfrm flipH="1">
            <a:off x="253493" y="1736278"/>
            <a:ext cx="2734489" cy="23140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A484998C-A575-6D39-0C5B-CF24AA8653D2}"/>
              </a:ext>
            </a:extLst>
          </p:cNvPr>
          <p:cNvCxnSpPr>
            <a:cxnSpLocks/>
          </p:cNvCxnSpPr>
          <p:nvPr/>
        </p:nvCxnSpPr>
        <p:spPr>
          <a:xfrm flipV="1">
            <a:off x="253493" y="1486671"/>
            <a:ext cx="2928221" cy="23411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DE61CFCC-3DA0-3525-1864-CE45E13EE6E2}"/>
              </a:ext>
            </a:extLst>
          </p:cNvPr>
          <p:cNvCxnSpPr>
            <a:cxnSpLocks/>
          </p:cNvCxnSpPr>
          <p:nvPr/>
        </p:nvCxnSpPr>
        <p:spPr>
          <a:xfrm>
            <a:off x="396554" y="4050282"/>
            <a:ext cx="2749500" cy="93242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C70DEEBF-5CA5-322C-C725-0BD300169F84}"/>
              </a:ext>
            </a:extLst>
          </p:cNvPr>
          <p:cNvSpPr/>
          <p:nvPr/>
        </p:nvSpPr>
        <p:spPr>
          <a:xfrm flipH="1">
            <a:off x="3243666" y="3725721"/>
            <a:ext cx="3947470" cy="47434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矢印: 右 25">
            <a:extLst>
              <a:ext uri="{FF2B5EF4-FFF2-40B4-BE49-F238E27FC236}">
                <a16:creationId xmlns:a16="http://schemas.microsoft.com/office/drawing/2014/main" id="{E071E6B7-5A7D-AFA3-BC43-F1B1EF03DA71}"/>
              </a:ext>
            </a:extLst>
          </p:cNvPr>
          <p:cNvSpPr/>
          <p:nvPr/>
        </p:nvSpPr>
        <p:spPr>
          <a:xfrm>
            <a:off x="7072760" y="3820755"/>
            <a:ext cx="699640" cy="3793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フリーフォーム: 図形 27">
            <a:extLst>
              <a:ext uri="{FF2B5EF4-FFF2-40B4-BE49-F238E27FC236}">
                <a16:creationId xmlns:a16="http://schemas.microsoft.com/office/drawing/2014/main" id="{D19B88E0-0E3F-F13F-E863-059C2FB66B13}"/>
              </a:ext>
            </a:extLst>
          </p:cNvPr>
          <p:cNvSpPr/>
          <p:nvPr/>
        </p:nvSpPr>
        <p:spPr>
          <a:xfrm>
            <a:off x="475121" y="5756283"/>
            <a:ext cx="11368320" cy="887457"/>
          </a:xfrm>
          <a:custGeom>
            <a:avLst/>
            <a:gdLst>
              <a:gd name="connsiteX0" fmla="*/ 6264771 w 9190851"/>
              <a:gd name="connsiteY0" fmla="*/ 0 h 2164310"/>
              <a:gd name="connsiteX1" fmla="*/ 6264771 w 9190851"/>
              <a:gd name="connsiteY1" fmla="*/ 606659 h 2164310"/>
              <a:gd name="connsiteX2" fmla="*/ 8931237 w 9190851"/>
              <a:gd name="connsiteY2" fmla="*/ 606659 h 2164310"/>
              <a:gd name="connsiteX3" fmla="*/ 9190851 w 9190851"/>
              <a:gd name="connsiteY3" fmla="*/ 866273 h 2164310"/>
              <a:gd name="connsiteX4" fmla="*/ 9190851 w 9190851"/>
              <a:gd name="connsiteY4" fmla="*/ 1904696 h 2164310"/>
              <a:gd name="connsiteX5" fmla="*/ 8931237 w 9190851"/>
              <a:gd name="connsiteY5" fmla="*/ 2164310 h 2164310"/>
              <a:gd name="connsiteX6" fmla="*/ 259614 w 9190851"/>
              <a:gd name="connsiteY6" fmla="*/ 2164310 h 2164310"/>
              <a:gd name="connsiteX7" fmla="*/ 0 w 9190851"/>
              <a:gd name="connsiteY7" fmla="*/ 1904696 h 2164310"/>
              <a:gd name="connsiteX8" fmla="*/ 0 w 9190851"/>
              <a:gd name="connsiteY8" fmla="*/ 866273 h 2164310"/>
              <a:gd name="connsiteX9" fmla="*/ 259614 w 9190851"/>
              <a:gd name="connsiteY9" fmla="*/ 606659 h 2164310"/>
              <a:gd name="connsiteX10" fmla="*/ 5676619 w 9190851"/>
              <a:gd name="connsiteY10" fmla="*/ 606659 h 2164310"/>
              <a:gd name="connsiteX0" fmla="*/ 6094442 w 9190851"/>
              <a:gd name="connsiteY0" fmla="*/ 0 h 1813111"/>
              <a:gd name="connsiteX1" fmla="*/ 6264771 w 9190851"/>
              <a:gd name="connsiteY1" fmla="*/ 255460 h 1813111"/>
              <a:gd name="connsiteX2" fmla="*/ 8931237 w 9190851"/>
              <a:gd name="connsiteY2" fmla="*/ 255460 h 1813111"/>
              <a:gd name="connsiteX3" fmla="*/ 9190851 w 9190851"/>
              <a:gd name="connsiteY3" fmla="*/ 515074 h 1813111"/>
              <a:gd name="connsiteX4" fmla="*/ 9190851 w 9190851"/>
              <a:gd name="connsiteY4" fmla="*/ 1553497 h 1813111"/>
              <a:gd name="connsiteX5" fmla="*/ 8931237 w 9190851"/>
              <a:gd name="connsiteY5" fmla="*/ 1813111 h 1813111"/>
              <a:gd name="connsiteX6" fmla="*/ 259614 w 9190851"/>
              <a:gd name="connsiteY6" fmla="*/ 1813111 h 1813111"/>
              <a:gd name="connsiteX7" fmla="*/ 0 w 9190851"/>
              <a:gd name="connsiteY7" fmla="*/ 1553497 h 1813111"/>
              <a:gd name="connsiteX8" fmla="*/ 0 w 9190851"/>
              <a:gd name="connsiteY8" fmla="*/ 515074 h 1813111"/>
              <a:gd name="connsiteX9" fmla="*/ 259614 w 9190851"/>
              <a:gd name="connsiteY9" fmla="*/ 255460 h 1813111"/>
              <a:gd name="connsiteX10" fmla="*/ 5676619 w 9190851"/>
              <a:gd name="connsiteY10" fmla="*/ 255460 h 1813111"/>
              <a:gd name="connsiteX11" fmla="*/ 6094442 w 9190851"/>
              <a:gd name="connsiteY11" fmla="*/ 0 h 1813111"/>
              <a:gd name="connsiteX0" fmla="*/ 6094442 w 9190851"/>
              <a:gd name="connsiteY0" fmla="*/ 0 h 1813111"/>
              <a:gd name="connsiteX1" fmla="*/ 6264771 w 9190851"/>
              <a:gd name="connsiteY1" fmla="*/ 255460 h 1813111"/>
              <a:gd name="connsiteX2" fmla="*/ 8931237 w 9190851"/>
              <a:gd name="connsiteY2" fmla="*/ 255460 h 1813111"/>
              <a:gd name="connsiteX3" fmla="*/ 9190851 w 9190851"/>
              <a:gd name="connsiteY3" fmla="*/ 515074 h 1813111"/>
              <a:gd name="connsiteX4" fmla="*/ 9190851 w 9190851"/>
              <a:gd name="connsiteY4" fmla="*/ 1553497 h 1813111"/>
              <a:gd name="connsiteX5" fmla="*/ 8931237 w 9190851"/>
              <a:gd name="connsiteY5" fmla="*/ 1813111 h 1813111"/>
              <a:gd name="connsiteX6" fmla="*/ 259614 w 9190851"/>
              <a:gd name="connsiteY6" fmla="*/ 1813111 h 1813111"/>
              <a:gd name="connsiteX7" fmla="*/ 0 w 9190851"/>
              <a:gd name="connsiteY7" fmla="*/ 1553497 h 1813111"/>
              <a:gd name="connsiteX8" fmla="*/ 0 w 9190851"/>
              <a:gd name="connsiteY8" fmla="*/ 515074 h 1813111"/>
              <a:gd name="connsiteX9" fmla="*/ 259614 w 9190851"/>
              <a:gd name="connsiteY9" fmla="*/ 255460 h 1813111"/>
              <a:gd name="connsiteX10" fmla="*/ 5676619 w 9190851"/>
              <a:gd name="connsiteY10" fmla="*/ 255460 h 1813111"/>
              <a:gd name="connsiteX11" fmla="*/ 6094442 w 9190851"/>
              <a:gd name="connsiteY11" fmla="*/ 0 h 1813111"/>
              <a:gd name="connsiteX0" fmla="*/ 6094442 w 9190851"/>
              <a:gd name="connsiteY0" fmla="*/ 0 h 1813111"/>
              <a:gd name="connsiteX1" fmla="*/ 6264771 w 9190851"/>
              <a:gd name="connsiteY1" fmla="*/ 255460 h 1813111"/>
              <a:gd name="connsiteX2" fmla="*/ 8931237 w 9190851"/>
              <a:gd name="connsiteY2" fmla="*/ 255460 h 1813111"/>
              <a:gd name="connsiteX3" fmla="*/ 9190851 w 9190851"/>
              <a:gd name="connsiteY3" fmla="*/ 515074 h 1813111"/>
              <a:gd name="connsiteX4" fmla="*/ 9190851 w 9190851"/>
              <a:gd name="connsiteY4" fmla="*/ 1553497 h 1813111"/>
              <a:gd name="connsiteX5" fmla="*/ 8931237 w 9190851"/>
              <a:gd name="connsiteY5" fmla="*/ 1813111 h 1813111"/>
              <a:gd name="connsiteX6" fmla="*/ 259614 w 9190851"/>
              <a:gd name="connsiteY6" fmla="*/ 1813111 h 1813111"/>
              <a:gd name="connsiteX7" fmla="*/ 0 w 9190851"/>
              <a:gd name="connsiteY7" fmla="*/ 1553497 h 1813111"/>
              <a:gd name="connsiteX8" fmla="*/ 0 w 9190851"/>
              <a:gd name="connsiteY8" fmla="*/ 515074 h 1813111"/>
              <a:gd name="connsiteX9" fmla="*/ 259614 w 9190851"/>
              <a:gd name="connsiteY9" fmla="*/ 255460 h 1813111"/>
              <a:gd name="connsiteX10" fmla="*/ 5676619 w 9190851"/>
              <a:gd name="connsiteY10" fmla="*/ 255460 h 1813111"/>
              <a:gd name="connsiteX11" fmla="*/ 6094442 w 9190851"/>
              <a:gd name="connsiteY11" fmla="*/ 0 h 1813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190851" h="1813111">
                <a:moveTo>
                  <a:pt x="6094442" y="0"/>
                </a:moveTo>
                <a:lnTo>
                  <a:pt x="6264771" y="255460"/>
                </a:lnTo>
                <a:lnTo>
                  <a:pt x="8931237" y="255460"/>
                </a:lnTo>
                <a:cubicBezTo>
                  <a:pt x="9074618" y="255460"/>
                  <a:pt x="9190851" y="371693"/>
                  <a:pt x="9190851" y="515074"/>
                </a:cubicBezTo>
                <a:lnTo>
                  <a:pt x="9190851" y="1553497"/>
                </a:lnTo>
                <a:cubicBezTo>
                  <a:pt x="9190851" y="1696878"/>
                  <a:pt x="9074618" y="1813111"/>
                  <a:pt x="8931237" y="1813111"/>
                </a:cubicBezTo>
                <a:lnTo>
                  <a:pt x="259614" y="1813111"/>
                </a:lnTo>
                <a:cubicBezTo>
                  <a:pt x="116233" y="1813111"/>
                  <a:pt x="0" y="1696878"/>
                  <a:pt x="0" y="1553497"/>
                </a:cubicBezTo>
                <a:lnTo>
                  <a:pt x="0" y="515074"/>
                </a:lnTo>
                <a:cubicBezTo>
                  <a:pt x="0" y="371693"/>
                  <a:pt x="116233" y="255460"/>
                  <a:pt x="259614" y="255460"/>
                </a:cubicBezTo>
                <a:lnTo>
                  <a:pt x="5676619" y="255460"/>
                </a:lnTo>
                <a:cubicBezTo>
                  <a:pt x="6096788" y="29020"/>
                  <a:pt x="5853567" y="165889"/>
                  <a:pt x="6094442" y="0"/>
                </a:cubicBezTo>
                <a:close/>
              </a:path>
            </a:pathLst>
          </a:custGeom>
          <a:solidFill>
            <a:schemeClr val="bg1"/>
          </a:solidFill>
          <a:ln w="25400">
            <a:solidFill>
              <a:srgbClr val="00B05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29" name="四角形: 角を丸くする 28">
            <a:extLst>
              <a:ext uri="{FF2B5EF4-FFF2-40B4-BE49-F238E27FC236}">
                <a16:creationId xmlns:a16="http://schemas.microsoft.com/office/drawing/2014/main" id="{888ED160-ABD4-CCD0-2BA5-DB23DB259DBE}"/>
              </a:ext>
            </a:extLst>
          </p:cNvPr>
          <p:cNvSpPr/>
          <p:nvPr/>
        </p:nvSpPr>
        <p:spPr>
          <a:xfrm>
            <a:off x="604242" y="5715748"/>
            <a:ext cx="2493451" cy="29996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游ゴシック" panose="020F0502020204030204"/>
                <a:ea typeface="游ゴシック" panose="020B0400000000000000" pitchFamily="50" charset="-128"/>
                <a:cs typeface="+mn-cs"/>
              </a:rPr>
              <a:t>One Point</a:t>
            </a:r>
            <a:endParaRPr kumimoji="1" lang="ja-JP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A95894B8-0E96-C1F4-3A3B-B138187B0B1B}"/>
              </a:ext>
            </a:extLst>
          </p:cNvPr>
          <p:cNvSpPr txBox="1"/>
          <p:nvPr/>
        </p:nvSpPr>
        <p:spPr>
          <a:xfrm>
            <a:off x="639879" y="6014986"/>
            <a:ext cx="109478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dirty="0"/>
              <a:t>Create image used by Novel AI REST API</a:t>
            </a:r>
          </a:p>
        </p:txBody>
      </p:sp>
      <p:sp>
        <p:nvSpPr>
          <p:cNvPr id="31" name="二等辺三角形 30">
            <a:extLst>
              <a:ext uri="{FF2B5EF4-FFF2-40B4-BE49-F238E27FC236}">
                <a16:creationId xmlns:a16="http://schemas.microsoft.com/office/drawing/2014/main" id="{496F2064-C62A-9F5C-8D7A-EF6831B533D8}"/>
              </a:ext>
            </a:extLst>
          </p:cNvPr>
          <p:cNvSpPr/>
          <p:nvPr/>
        </p:nvSpPr>
        <p:spPr>
          <a:xfrm flipV="1">
            <a:off x="10649033" y="6569486"/>
            <a:ext cx="342643" cy="222614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C16D3BCA-D98C-6F91-F2CE-50BB7DA907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1714" y="1513198"/>
            <a:ext cx="4864867" cy="3442985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F920E9DD-A46A-9B76-F0A6-4E8683420FC5}"/>
              </a:ext>
            </a:extLst>
          </p:cNvPr>
          <p:cNvSpPr/>
          <p:nvPr/>
        </p:nvSpPr>
        <p:spPr>
          <a:xfrm flipH="1">
            <a:off x="6472988" y="2577664"/>
            <a:ext cx="1592391" cy="9824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矢印: 右 17">
            <a:extLst>
              <a:ext uri="{FF2B5EF4-FFF2-40B4-BE49-F238E27FC236}">
                <a16:creationId xmlns:a16="http://schemas.microsoft.com/office/drawing/2014/main" id="{F2377302-AE82-DDD6-B253-70610B774230}"/>
              </a:ext>
            </a:extLst>
          </p:cNvPr>
          <p:cNvSpPr/>
          <p:nvPr/>
        </p:nvSpPr>
        <p:spPr>
          <a:xfrm>
            <a:off x="7874254" y="2577664"/>
            <a:ext cx="680486" cy="9824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3534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Solution (1/2)</a:t>
            </a:r>
            <a:endParaRPr lang="ja-JP" altLang="en-US" dirty="0"/>
          </a:p>
        </p:txBody>
      </p:sp>
      <p:sp>
        <p:nvSpPr>
          <p:cNvPr id="2" name="四角形: 角を丸くする 1">
            <a:extLst>
              <a:ext uri="{FF2B5EF4-FFF2-40B4-BE49-F238E27FC236}">
                <a16:creationId xmlns:a16="http://schemas.microsoft.com/office/drawing/2014/main" id="{89FD903A-9370-D41F-9CB7-80AEE5F563C9}"/>
              </a:ext>
            </a:extLst>
          </p:cNvPr>
          <p:cNvSpPr/>
          <p:nvPr/>
        </p:nvSpPr>
        <p:spPr>
          <a:xfrm>
            <a:off x="116686" y="1189974"/>
            <a:ext cx="5486400" cy="5390584"/>
          </a:xfrm>
          <a:prstGeom prst="roundRect">
            <a:avLst/>
          </a:prstGeom>
          <a:solidFill>
            <a:srgbClr val="FFFFCC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四角形: 角を丸くする 2">
            <a:extLst>
              <a:ext uri="{FF2B5EF4-FFF2-40B4-BE49-F238E27FC236}">
                <a16:creationId xmlns:a16="http://schemas.microsoft.com/office/drawing/2014/main" id="{855ED968-80EC-2F34-BCC7-2D672DBF9F2F}"/>
              </a:ext>
            </a:extLst>
          </p:cNvPr>
          <p:cNvSpPr/>
          <p:nvPr/>
        </p:nvSpPr>
        <p:spPr>
          <a:xfrm>
            <a:off x="6354871" y="1102290"/>
            <a:ext cx="5486400" cy="5390584"/>
          </a:xfrm>
          <a:prstGeom prst="roundRect">
            <a:avLst/>
          </a:prstGeom>
          <a:solidFill>
            <a:srgbClr val="FFCCCC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矢印: 右 3">
            <a:extLst>
              <a:ext uri="{FF2B5EF4-FFF2-40B4-BE49-F238E27FC236}">
                <a16:creationId xmlns:a16="http://schemas.microsoft.com/office/drawing/2014/main" id="{1A176C50-DDD1-2172-F22E-701D885CDA21}"/>
              </a:ext>
            </a:extLst>
          </p:cNvPr>
          <p:cNvSpPr/>
          <p:nvPr/>
        </p:nvSpPr>
        <p:spPr>
          <a:xfrm>
            <a:off x="5618221" y="1189974"/>
            <a:ext cx="955557" cy="49919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タイトル 14">
            <a:extLst>
              <a:ext uri="{FF2B5EF4-FFF2-40B4-BE49-F238E27FC236}">
                <a16:creationId xmlns:a16="http://schemas.microsoft.com/office/drawing/2014/main" id="{A385816A-7194-AE9E-B196-0325830A707D}"/>
              </a:ext>
            </a:extLst>
          </p:cNvPr>
          <p:cNvSpPr txBox="1">
            <a:spLocks/>
          </p:cNvSpPr>
          <p:nvPr/>
        </p:nvSpPr>
        <p:spPr>
          <a:xfrm>
            <a:off x="579329" y="1278226"/>
            <a:ext cx="3355857" cy="8248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dirty="0"/>
              <a:t>Before</a:t>
            </a:r>
            <a:endParaRPr lang="ja-JP" altLang="en-US" dirty="0"/>
          </a:p>
        </p:txBody>
      </p:sp>
      <p:sp>
        <p:nvSpPr>
          <p:cNvPr id="7" name="タイトル 14">
            <a:extLst>
              <a:ext uri="{FF2B5EF4-FFF2-40B4-BE49-F238E27FC236}">
                <a16:creationId xmlns:a16="http://schemas.microsoft.com/office/drawing/2014/main" id="{C141C520-82D8-D879-02BC-1CF76BC71098}"/>
              </a:ext>
            </a:extLst>
          </p:cNvPr>
          <p:cNvSpPr txBox="1">
            <a:spLocks/>
          </p:cNvSpPr>
          <p:nvPr/>
        </p:nvSpPr>
        <p:spPr>
          <a:xfrm>
            <a:off x="6578884" y="1278226"/>
            <a:ext cx="3355857" cy="8248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dirty="0"/>
              <a:t>After</a:t>
            </a:r>
            <a:endParaRPr lang="ja-JP" altLang="en-US" dirty="0"/>
          </a:p>
        </p:txBody>
      </p:sp>
      <p:pic>
        <p:nvPicPr>
          <p:cNvPr id="1026" name="Picture 2" descr="パソコンを使う作業員のイラスト（男性） | かわいいフリー素材集 いらすとや">
            <a:extLst>
              <a:ext uri="{FF2B5EF4-FFF2-40B4-BE49-F238E27FC236}">
                <a16:creationId xmlns:a16="http://schemas.microsoft.com/office/drawing/2014/main" id="{FF1A9CDC-8DB7-0F5B-B23F-9DB803F58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338" y="3280721"/>
            <a:ext cx="1566030" cy="1453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いろいろなタブレットを使う人のイラスト | かわいいフリー素材集 いらすとや">
            <a:extLst>
              <a:ext uri="{FF2B5EF4-FFF2-40B4-BE49-F238E27FC236}">
                <a16:creationId xmlns:a16="http://schemas.microsoft.com/office/drawing/2014/main" id="{0E898DF7-2F9D-F78A-73C2-28E8B57D63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V="1">
            <a:off x="3860873" y="3121707"/>
            <a:ext cx="1335599" cy="1890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え！？知らないの！？Androidの隠し機能 - スマホ修理のスマホ ...">
            <a:extLst>
              <a:ext uri="{FF2B5EF4-FFF2-40B4-BE49-F238E27FC236}">
                <a16:creationId xmlns:a16="http://schemas.microsoft.com/office/drawing/2014/main" id="{7CFF184E-18E4-97A3-752F-AE0A3D9E8B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7257" y="3710450"/>
            <a:ext cx="1025411" cy="1024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61F4188-037B-19DC-8013-55458787D3FE}"/>
              </a:ext>
            </a:extLst>
          </p:cNvPr>
          <p:cNvSpPr txBox="1"/>
          <p:nvPr/>
        </p:nvSpPr>
        <p:spPr>
          <a:xfrm>
            <a:off x="385689" y="2405916"/>
            <a:ext cx="1668579" cy="101566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ja-JP" sz="2000" b="1" dirty="0"/>
              <a:t>Think Prompt Every Time</a:t>
            </a:r>
            <a:endParaRPr lang="ja-JP" altLang="en-US" sz="1100" b="1" dirty="0"/>
          </a:p>
        </p:txBody>
      </p:sp>
      <p:sp>
        <p:nvSpPr>
          <p:cNvPr id="11" name="矢印: 右 10">
            <a:extLst>
              <a:ext uri="{FF2B5EF4-FFF2-40B4-BE49-F238E27FC236}">
                <a16:creationId xmlns:a16="http://schemas.microsoft.com/office/drawing/2014/main" id="{7B877B50-39FA-C6B1-0DE5-A15ED4325217}"/>
              </a:ext>
            </a:extLst>
          </p:cNvPr>
          <p:cNvSpPr/>
          <p:nvPr/>
        </p:nvSpPr>
        <p:spPr>
          <a:xfrm>
            <a:off x="1884385" y="3554763"/>
            <a:ext cx="295108" cy="8980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矢印: 右 11">
            <a:extLst>
              <a:ext uri="{FF2B5EF4-FFF2-40B4-BE49-F238E27FC236}">
                <a16:creationId xmlns:a16="http://schemas.microsoft.com/office/drawing/2014/main" id="{937FF856-AB7A-DB31-8E0E-B64A11C9099A}"/>
              </a:ext>
            </a:extLst>
          </p:cNvPr>
          <p:cNvSpPr/>
          <p:nvPr/>
        </p:nvSpPr>
        <p:spPr>
          <a:xfrm>
            <a:off x="3360432" y="3611492"/>
            <a:ext cx="295108" cy="8980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F3C83240-95F6-72C6-ECB0-650C71C457A0}"/>
              </a:ext>
            </a:extLst>
          </p:cNvPr>
          <p:cNvSpPr txBox="1"/>
          <p:nvPr/>
        </p:nvSpPr>
        <p:spPr>
          <a:xfrm>
            <a:off x="332616" y="4811560"/>
            <a:ext cx="5054540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ja-JP" sz="3600" b="1" dirty="0"/>
              <a:t>Bothersome</a:t>
            </a:r>
            <a:endParaRPr lang="ja-JP" altLang="en-US" b="1" dirty="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39891619-A49E-0A54-9260-0E0C5D806B05}"/>
              </a:ext>
            </a:extLst>
          </p:cNvPr>
          <p:cNvSpPr txBox="1"/>
          <p:nvPr/>
        </p:nvSpPr>
        <p:spPr>
          <a:xfrm>
            <a:off x="3167252" y="3021469"/>
            <a:ext cx="697950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ja-JP" sz="2000" b="1" dirty="0"/>
              <a:t>FTP</a:t>
            </a:r>
            <a:endParaRPr lang="ja-JP" altLang="en-US" sz="1100" b="1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F90EC644-B504-C066-8E0D-17881FCB33EE}"/>
              </a:ext>
            </a:extLst>
          </p:cNvPr>
          <p:cNvSpPr txBox="1"/>
          <p:nvPr/>
        </p:nvSpPr>
        <p:spPr>
          <a:xfrm>
            <a:off x="4067523" y="3021469"/>
            <a:ext cx="102541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ja-JP" sz="2000" b="1" dirty="0"/>
              <a:t>look at</a:t>
            </a:r>
            <a:endParaRPr lang="ja-JP" altLang="en-US" sz="1100" b="1" dirty="0"/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432A0830-8841-41AC-39C3-E1D3D7CB4D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6731" y="3633149"/>
            <a:ext cx="1153277" cy="1101527"/>
          </a:xfrm>
          <a:prstGeom prst="rect">
            <a:avLst/>
          </a:prstGeom>
        </p:spPr>
      </p:pic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608D4918-C8C0-5AF6-F7DD-0B076A8606E9}"/>
              </a:ext>
            </a:extLst>
          </p:cNvPr>
          <p:cNvSpPr txBox="1"/>
          <p:nvPr/>
        </p:nvSpPr>
        <p:spPr>
          <a:xfrm>
            <a:off x="6650467" y="2713693"/>
            <a:ext cx="1446545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ja-JP" sz="2000" b="1" dirty="0"/>
              <a:t>Decision tree data</a:t>
            </a:r>
            <a:endParaRPr lang="ja-JP" altLang="en-US" sz="1100" b="1" dirty="0"/>
          </a:p>
        </p:txBody>
      </p:sp>
      <p:pic>
        <p:nvPicPr>
          <p:cNvPr id="27" name="Picture 6" descr="え！？知らないの！？Androidの隠し機能 - スマホ修理のスマホ ...">
            <a:extLst>
              <a:ext uri="{FF2B5EF4-FFF2-40B4-BE49-F238E27FC236}">
                <a16:creationId xmlns:a16="http://schemas.microsoft.com/office/drawing/2014/main" id="{AE7AA591-F101-8182-A0FF-77A94F7137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3775" y="3710450"/>
            <a:ext cx="1025411" cy="1024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4" descr="いろいろなタブレットを使う人のイラスト | かわいいフリー素材集 いらすとや">
            <a:extLst>
              <a:ext uri="{FF2B5EF4-FFF2-40B4-BE49-F238E27FC236}">
                <a16:creationId xmlns:a16="http://schemas.microsoft.com/office/drawing/2014/main" id="{E14761B8-3FA9-5AA2-30C8-699AFA056E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V="1">
            <a:off x="10127401" y="3121707"/>
            <a:ext cx="1335599" cy="1890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矢印: 右 28">
            <a:extLst>
              <a:ext uri="{FF2B5EF4-FFF2-40B4-BE49-F238E27FC236}">
                <a16:creationId xmlns:a16="http://schemas.microsoft.com/office/drawing/2014/main" id="{8E37E414-237C-3F0F-5673-432C94C10C7D}"/>
              </a:ext>
            </a:extLst>
          </p:cNvPr>
          <p:cNvSpPr/>
          <p:nvPr/>
        </p:nvSpPr>
        <p:spPr>
          <a:xfrm>
            <a:off x="9545473" y="3522896"/>
            <a:ext cx="295108" cy="8980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C8D409A4-7267-4A27-9F16-0F764C1431C5}"/>
              </a:ext>
            </a:extLst>
          </p:cNvPr>
          <p:cNvSpPr txBox="1"/>
          <p:nvPr/>
        </p:nvSpPr>
        <p:spPr>
          <a:xfrm>
            <a:off x="10282494" y="3021469"/>
            <a:ext cx="102541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ja-JP" sz="2000" b="1" dirty="0"/>
              <a:t>look at</a:t>
            </a:r>
            <a:endParaRPr lang="ja-JP" altLang="en-US" sz="1100" b="1" dirty="0"/>
          </a:p>
        </p:txBody>
      </p:sp>
      <p:sp>
        <p:nvSpPr>
          <p:cNvPr id="31" name="矢印: 右 30">
            <a:extLst>
              <a:ext uri="{FF2B5EF4-FFF2-40B4-BE49-F238E27FC236}">
                <a16:creationId xmlns:a16="http://schemas.microsoft.com/office/drawing/2014/main" id="{658CBD57-BF49-752B-3ED1-5ADB51AE0A4E}"/>
              </a:ext>
            </a:extLst>
          </p:cNvPr>
          <p:cNvSpPr/>
          <p:nvPr/>
        </p:nvSpPr>
        <p:spPr>
          <a:xfrm>
            <a:off x="8092380" y="3522895"/>
            <a:ext cx="295108" cy="8980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2C3AD499-FFF0-D8E5-9EBC-C07395696291}"/>
              </a:ext>
            </a:extLst>
          </p:cNvPr>
          <p:cNvSpPr txBox="1"/>
          <p:nvPr/>
        </p:nvSpPr>
        <p:spPr>
          <a:xfrm>
            <a:off x="8266162" y="2405916"/>
            <a:ext cx="1668579" cy="101566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ja-JP" sz="2000" b="1" dirty="0"/>
              <a:t>Random Prompt Every Time</a:t>
            </a:r>
            <a:endParaRPr lang="ja-JP" altLang="en-US" sz="1100" b="1" dirty="0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DD373B72-CB7B-95D8-29AA-A8EA421B7907}"/>
              </a:ext>
            </a:extLst>
          </p:cNvPr>
          <p:cNvSpPr txBox="1"/>
          <p:nvPr/>
        </p:nvSpPr>
        <p:spPr>
          <a:xfrm>
            <a:off x="8266162" y="4811560"/>
            <a:ext cx="3452804" cy="101566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ja-JP" sz="2000" b="1" dirty="0"/>
              <a:t>I have a dream that operated with only left hand by Novel AI.</a:t>
            </a:r>
            <a:endParaRPr lang="ja-JP" altLang="en-US" sz="1100" b="1" dirty="0"/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5D56ACBC-F351-7CF8-5B6D-1B434F035045}"/>
              </a:ext>
            </a:extLst>
          </p:cNvPr>
          <p:cNvSpPr txBox="1"/>
          <p:nvPr/>
        </p:nvSpPr>
        <p:spPr>
          <a:xfrm>
            <a:off x="2179493" y="3021469"/>
            <a:ext cx="848555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ja-JP" sz="2000" b="1" dirty="0"/>
              <a:t>Save</a:t>
            </a:r>
            <a:endParaRPr lang="ja-JP" altLang="en-US" sz="2000" b="1" dirty="0"/>
          </a:p>
        </p:txBody>
      </p:sp>
      <p:sp>
        <p:nvSpPr>
          <p:cNvPr id="38" name="フリーフォーム: 図形 37">
            <a:extLst>
              <a:ext uri="{FF2B5EF4-FFF2-40B4-BE49-F238E27FC236}">
                <a16:creationId xmlns:a16="http://schemas.microsoft.com/office/drawing/2014/main" id="{4F5B3D6C-5C60-0A7B-E3FB-B678F086B33A}"/>
              </a:ext>
            </a:extLst>
          </p:cNvPr>
          <p:cNvSpPr/>
          <p:nvPr/>
        </p:nvSpPr>
        <p:spPr>
          <a:xfrm>
            <a:off x="475121" y="5756283"/>
            <a:ext cx="11368320" cy="887457"/>
          </a:xfrm>
          <a:custGeom>
            <a:avLst/>
            <a:gdLst>
              <a:gd name="connsiteX0" fmla="*/ 6264771 w 9190851"/>
              <a:gd name="connsiteY0" fmla="*/ 0 h 2164310"/>
              <a:gd name="connsiteX1" fmla="*/ 6264771 w 9190851"/>
              <a:gd name="connsiteY1" fmla="*/ 606659 h 2164310"/>
              <a:gd name="connsiteX2" fmla="*/ 8931237 w 9190851"/>
              <a:gd name="connsiteY2" fmla="*/ 606659 h 2164310"/>
              <a:gd name="connsiteX3" fmla="*/ 9190851 w 9190851"/>
              <a:gd name="connsiteY3" fmla="*/ 866273 h 2164310"/>
              <a:gd name="connsiteX4" fmla="*/ 9190851 w 9190851"/>
              <a:gd name="connsiteY4" fmla="*/ 1904696 h 2164310"/>
              <a:gd name="connsiteX5" fmla="*/ 8931237 w 9190851"/>
              <a:gd name="connsiteY5" fmla="*/ 2164310 h 2164310"/>
              <a:gd name="connsiteX6" fmla="*/ 259614 w 9190851"/>
              <a:gd name="connsiteY6" fmla="*/ 2164310 h 2164310"/>
              <a:gd name="connsiteX7" fmla="*/ 0 w 9190851"/>
              <a:gd name="connsiteY7" fmla="*/ 1904696 h 2164310"/>
              <a:gd name="connsiteX8" fmla="*/ 0 w 9190851"/>
              <a:gd name="connsiteY8" fmla="*/ 866273 h 2164310"/>
              <a:gd name="connsiteX9" fmla="*/ 259614 w 9190851"/>
              <a:gd name="connsiteY9" fmla="*/ 606659 h 2164310"/>
              <a:gd name="connsiteX10" fmla="*/ 5676619 w 9190851"/>
              <a:gd name="connsiteY10" fmla="*/ 606659 h 2164310"/>
              <a:gd name="connsiteX0" fmla="*/ 6094442 w 9190851"/>
              <a:gd name="connsiteY0" fmla="*/ 0 h 1813111"/>
              <a:gd name="connsiteX1" fmla="*/ 6264771 w 9190851"/>
              <a:gd name="connsiteY1" fmla="*/ 255460 h 1813111"/>
              <a:gd name="connsiteX2" fmla="*/ 8931237 w 9190851"/>
              <a:gd name="connsiteY2" fmla="*/ 255460 h 1813111"/>
              <a:gd name="connsiteX3" fmla="*/ 9190851 w 9190851"/>
              <a:gd name="connsiteY3" fmla="*/ 515074 h 1813111"/>
              <a:gd name="connsiteX4" fmla="*/ 9190851 w 9190851"/>
              <a:gd name="connsiteY4" fmla="*/ 1553497 h 1813111"/>
              <a:gd name="connsiteX5" fmla="*/ 8931237 w 9190851"/>
              <a:gd name="connsiteY5" fmla="*/ 1813111 h 1813111"/>
              <a:gd name="connsiteX6" fmla="*/ 259614 w 9190851"/>
              <a:gd name="connsiteY6" fmla="*/ 1813111 h 1813111"/>
              <a:gd name="connsiteX7" fmla="*/ 0 w 9190851"/>
              <a:gd name="connsiteY7" fmla="*/ 1553497 h 1813111"/>
              <a:gd name="connsiteX8" fmla="*/ 0 w 9190851"/>
              <a:gd name="connsiteY8" fmla="*/ 515074 h 1813111"/>
              <a:gd name="connsiteX9" fmla="*/ 259614 w 9190851"/>
              <a:gd name="connsiteY9" fmla="*/ 255460 h 1813111"/>
              <a:gd name="connsiteX10" fmla="*/ 5676619 w 9190851"/>
              <a:gd name="connsiteY10" fmla="*/ 255460 h 1813111"/>
              <a:gd name="connsiteX11" fmla="*/ 6094442 w 9190851"/>
              <a:gd name="connsiteY11" fmla="*/ 0 h 1813111"/>
              <a:gd name="connsiteX0" fmla="*/ 6094442 w 9190851"/>
              <a:gd name="connsiteY0" fmla="*/ 0 h 1813111"/>
              <a:gd name="connsiteX1" fmla="*/ 6264771 w 9190851"/>
              <a:gd name="connsiteY1" fmla="*/ 255460 h 1813111"/>
              <a:gd name="connsiteX2" fmla="*/ 8931237 w 9190851"/>
              <a:gd name="connsiteY2" fmla="*/ 255460 h 1813111"/>
              <a:gd name="connsiteX3" fmla="*/ 9190851 w 9190851"/>
              <a:gd name="connsiteY3" fmla="*/ 515074 h 1813111"/>
              <a:gd name="connsiteX4" fmla="*/ 9190851 w 9190851"/>
              <a:gd name="connsiteY4" fmla="*/ 1553497 h 1813111"/>
              <a:gd name="connsiteX5" fmla="*/ 8931237 w 9190851"/>
              <a:gd name="connsiteY5" fmla="*/ 1813111 h 1813111"/>
              <a:gd name="connsiteX6" fmla="*/ 259614 w 9190851"/>
              <a:gd name="connsiteY6" fmla="*/ 1813111 h 1813111"/>
              <a:gd name="connsiteX7" fmla="*/ 0 w 9190851"/>
              <a:gd name="connsiteY7" fmla="*/ 1553497 h 1813111"/>
              <a:gd name="connsiteX8" fmla="*/ 0 w 9190851"/>
              <a:gd name="connsiteY8" fmla="*/ 515074 h 1813111"/>
              <a:gd name="connsiteX9" fmla="*/ 259614 w 9190851"/>
              <a:gd name="connsiteY9" fmla="*/ 255460 h 1813111"/>
              <a:gd name="connsiteX10" fmla="*/ 5676619 w 9190851"/>
              <a:gd name="connsiteY10" fmla="*/ 255460 h 1813111"/>
              <a:gd name="connsiteX11" fmla="*/ 6094442 w 9190851"/>
              <a:gd name="connsiteY11" fmla="*/ 0 h 1813111"/>
              <a:gd name="connsiteX0" fmla="*/ 6094442 w 9190851"/>
              <a:gd name="connsiteY0" fmla="*/ 0 h 1813111"/>
              <a:gd name="connsiteX1" fmla="*/ 6264771 w 9190851"/>
              <a:gd name="connsiteY1" fmla="*/ 255460 h 1813111"/>
              <a:gd name="connsiteX2" fmla="*/ 8931237 w 9190851"/>
              <a:gd name="connsiteY2" fmla="*/ 255460 h 1813111"/>
              <a:gd name="connsiteX3" fmla="*/ 9190851 w 9190851"/>
              <a:gd name="connsiteY3" fmla="*/ 515074 h 1813111"/>
              <a:gd name="connsiteX4" fmla="*/ 9190851 w 9190851"/>
              <a:gd name="connsiteY4" fmla="*/ 1553497 h 1813111"/>
              <a:gd name="connsiteX5" fmla="*/ 8931237 w 9190851"/>
              <a:gd name="connsiteY5" fmla="*/ 1813111 h 1813111"/>
              <a:gd name="connsiteX6" fmla="*/ 259614 w 9190851"/>
              <a:gd name="connsiteY6" fmla="*/ 1813111 h 1813111"/>
              <a:gd name="connsiteX7" fmla="*/ 0 w 9190851"/>
              <a:gd name="connsiteY7" fmla="*/ 1553497 h 1813111"/>
              <a:gd name="connsiteX8" fmla="*/ 0 w 9190851"/>
              <a:gd name="connsiteY8" fmla="*/ 515074 h 1813111"/>
              <a:gd name="connsiteX9" fmla="*/ 259614 w 9190851"/>
              <a:gd name="connsiteY9" fmla="*/ 255460 h 1813111"/>
              <a:gd name="connsiteX10" fmla="*/ 5676619 w 9190851"/>
              <a:gd name="connsiteY10" fmla="*/ 255460 h 1813111"/>
              <a:gd name="connsiteX11" fmla="*/ 6094442 w 9190851"/>
              <a:gd name="connsiteY11" fmla="*/ 0 h 1813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190851" h="1813111">
                <a:moveTo>
                  <a:pt x="6094442" y="0"/>
                </a:moveTo>
                <a:lnTo>
                  <a:pt x="6264771" y="255460"/>
                </a:lnTo>
                <a:lnTo>
                  <a:pt x="8931237" y="255460"/>
                </a:lnTo>
                <a:cubicBezTo>
                  <a:pt x="9074618" y="255460"/>
                  <a:pt x="9190851" y="371693"/>
                  <a:pt x="9190851" y="515074"/>
                </a:cubicBezTo>
                <a:lnTo>
                  <a:pt x="9190851" y="1553497"/>
                </a:lnTo>
                <a:cubicBezTo>
                  <a:pt x="9190851" y="1696878"/>
                  <a:pt x="9074618" y="1813111"/>
                  <a:pt x="8931237" y="1813111"/>
                </a:cubicBezTo>
                <a:lnTo>
                  <a:pt x="259614" y="1813111"/>
                </a:lnTo>
                <a:cubicBezTo>
                  <a:pt x="116233" y="1813111"/>
                  <a:pt x="0" y="1696878"/>
                  <a:pt x="0" y="1553497"/>
                </a:cubicBezTo>
                <a:lnTo>
                  <a:pt x="0" y="515074"/>
                </a:lnTo>
                <a:cubicBezTo>
                  <a:pt x="0" y="371693"/>
                  <a:pt x="116233" y="255460"/>
                  <a:pt x="259614" y="255460"/>
                </a:cubicBezTo>
                <a:lnTo>
                  <a:pt x="5676619" y="255460"/>
                </a:lnTo>
                <a:cubicBezTo>
                  <a:pt x="6096788" y="29020"/>
                  <a:pt x="5853567" y="165889"/>
                  <a:pt x="6094442" y="0"/>
                </a:cubicBezTo>
                <a:close/>
              </a:path>
            </a:pathLst>
          </a:custGeom>
          <a:solidFill>
            <a:schemeClr val="bg1"/>
          </a:solidFill>
          <a:ln w="25400">
            <a:solidFill>
              <a:srgbClr val="00B05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39" name="四角形: 角を丸くする 38">
            <a:extLst>
              <a:ext uri="{FF2B5EF4-FFF2-40B4-BE49-F238E27FC236}">
                <a16:creationId xmlns:a16="http://schemas.microsoft.com/office/drawing/2014/main" id="{4BCAA36E-07D0-7E61-4E09-A0BFE80462CE}"/>
              </a:ext>
            </a:extLst>
          </p:cNvPr>
          <p:cNvSpPr/>
          <p:nvPr/>
        </p:nvSpPr>
        <p:spPr>
          <a:xfrm>
            <a:off x="604242" y="5715748"/>
            <a:ext cx="2493451" cy="29996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游ゴシック" panose="020F0502020204030204"/>
                <a:ea typeface="游ゴシック" panose="020B0400000000000000" pitchFamily="50" charset="-128"/>
                <a:cs typeface="+mn-cs"/>
              </a:rPr>
              <a:t>One Point</a:t>
            </a:r>
            <a:endParaRPr kumimoji="1" lang="ja-JP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CBEC2964-8358-BCA1-E7F4-F53B5253123D}"/>
              </a:ext>
            </a:extLst>
          </p:cNvPr>
          <p:cNvSpPr txBox="1"/>
          <p:nvPr/>
        </p:nvSpPr>
        <p:spPr>
          <a:xfrm>
            <a:off x="639879" y="6014986"/>
            <a:ext cx="109478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dirty="0"/>
              <a:t>Many images can be viewed with just a tablet. Yes, we can!</a:t>
            </a:r>
          </a:p>
        </p:txBody>
      </p:sp>
      <p:sp>
        <p:nvSpPr>
          <p:cNvPr id="41" name="二等辺三角形 40">
            <a:extLst>
              <a:ext uri="{FF2B5EF4-FFF2-40B4-BE49-F238E27FC236}">
                <a16:creationId xmlns:a16="http://schemas.microsoft.com/office/drawing/2014/main" id="{2DECF2AF-CD72-9A00-DAD7-9DCB873957F3}"/>
              </a:ext>
            </a:extLst>
          </p:cNvPr>
          <p:cNvSpPr/>
          <p:nvPr/>
        </p:nvSpPr>
        <p:spPr>
          <a:xfrm flipV="1">
            <a:off x="10649033" y="6569486"/>
            <a:ext cx="342643" cy="222614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4417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Solution (2/2)</a:t>
            </a:r>
            <a:endParaRPr lang="ja-JP" altLang="en-US" dirty="0"/>
          </a:p>
        </p:txBody>
      </p:sp>
      <p:sp>
        <p:nvSpPr>
          <p:cNvPr id="2" name="四角形: 角を丸くする 1">
            <a:extLst>
              <a:ext uri="{FF2B5EF4-FFF2-40B4-BE49-F238E27FC236}">
                <a16:creationId xmlns:a16="http://schemas.microsoft.com/office/drawing/2014/main" id="{89FD903A-9370-D41F-9CB7-80AEE5F563C9}"/>
              </a:ext>
            </a:extLst>
          </p:cNvPr>
          <p:cNvSpPr/>
          <p:nvPr/>
        </p:nvSpPr>
        <p:spPr>
          <a:xfrm>
            <a:off x="217338" y="947870"/>
            <a:ext cx="5486400" cy="5390584"/>
          </a:xfrm>
          <a:prstGeom prst="roundRect">
            <a:avLst/>
          </a:prstGeom>
          <a:solidFill>
            <a:srgbClr val="FFFFCC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四角形: 角を丸くする 2">
            <a:extLst>
              <a:ext uri="{FF2B5EF4-FFF2-40B4-BE49-F238E27FC236}">
                <a16:creationId xmlns:a16="http://schemas.microsoft.com/office/drawing/2014/main" id="{855ED968-80EC-2F34-BCC7-2D672DBF9F2F}"/>
              </a:ext>
            </a:extLst>
          </p:cNvPr>
          <p:cNvSpPr/>
          <p:nvPr/>
        </p:nvSpPr>
        <p:spPr>
          <a:xfrm>
            <a:off x="6354871" y="1102290"/>
            <a:ext cx="5486400" cy="5390584"/>
          </a:xfrm>
          <a:prstGeom prst="roundRect">
            <a:avLst/>
          </a:prstGeom>
          <a:solidFill>
            <a:srgbClr val="FFCCCC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矢印: 右 3">
            <a:extLst>
              <a:ext uri="{FF2B5EF4-FFF2-40B4-BE49-F238E27FC236}">
                <a16:creationId xmlns:a16="http://schemas.microsoft.com/office/drawing/2014/main" id="{1A176C50-DDD1-2172-F22E-701D885CDA21}"/>
              </a:ext>
            </a:extLst>
          </p:cNvPr>
          <p:cNvSpPr/>
          <p:nvPr/>
        </p:nvSpPr>
        <p:spPr>
          <a:xfrm>
            <a:off x="5618221" y="1189974"/>
            <a:ext cx="955557" cy="49919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タイトル 14">
            <a:extLst>
              <a:ext uri="{FF2B5EF4-FFF2-40B4-BE49-F238E27FC236}">
                <a16:creationId xmlns:a16="http://schemas.microsoft.com/office/drawing/2014/main" id="{A385816A-7194-AE9E-B196-0325830A707D}"/>
              </a:ext>
            </a:extLst>
          </p:cNvPr>
          <p:cNvSpPr txBox="1">
            <a:spLocks/>
          </p:cNvSpPr>
          <p:nvPr/>
        </p:nvSpPr>
        <p:spPr>
          <a:xfrm>
            <a:off x="579329" y="1278226"/>
            <a:ext cx="3355857" cy="8248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dirty="0"/>
              <a:t>Before</a:t>
            </a:r>
            <a:endParaRPr lang="ja-JP" altLang="en-US" dirty="0"/>
          </a:p>
        </p:txBody>
      </p:sp>
      <p:sp>
        <p:nvSpPr>
          <p:cNvPr id="7" name="タイトル 14">
            <a:extLst>
              <a:ext uri="{FF2B5EF4-FFF2-40B4-BE49-F238E27FC236}">
                <a16:creationId xmlns:a16="http://schemas.microsoft.com/office/drawing/2014/main" id="{C141C520-82D8-D879-02BC-1CF76BC71098}"/>
              </a:ext>
            </a:extLst>
          </p:cNvPr>
          <p:cNvSpPr txBox="1">
            <a:spLocks/>
          </p:cNvSpPr>
          <p:nvPr/>
        </p:nvSpPr>
        <p:spPr>
          <a:xfrm>
            <a:off x="6578884" y="1278226"/>
            <a:ext cx="3355857" cy="8248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dirty="0"/>
              <a:t>After</a:t>
            </a:r>
            <a:endParaRPr lang="ja-JP" altLang="en-US" dirty="0"/>
          </a:p>
        </p:txBody>
      </p:sp>
      <p:pic>
        <p:nvPicPr>
          <p:cNvPr id="1026" name="Picture 2" descr="パソコンを使う作業員のイラスト（男性） | かわいいフリー素材集 いらすとや">
            <a:extLst>
              <a:ext uri="{FF2B5EF4-FFF2-40B4-BE49-F238E27FC236}">
                <a16:creationId xmlns:a16="http://schemas.microsoft.com/office/drawing/2014/main" id="{FF1A9CDC-8DB7-0F5B-B23F-9DB803F58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338" y="3244931"/>
            <a:ext cx="1566030" cy="1453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いろいろなタブレットを使う人のイラスト | かわいいフリー素材集 いらすとや">
            <a:extLst>
              <a:ext uri="{FF2B5EF4-FFF2-40B4-BE49-F238E27FC236}">
                <a16:creationId xmlns:a16="http://schemas.microsoft.com/office/drawing/2014/main" id="{0E898DF7-2F9D-F78A-73C2-28E8B57D63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V="1">
            <a:off x="3772352" y="3085917"/>
            <a:ext cx="1335599" cy="1890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61F4188-037B-19DC-8013-55458787D3FE}"/>
              </a:ext>
            </a:extLst>
          </p:cNvPr>
          <p:cNvSpPr txBox="1"/>
          <p:nvPr/>
        </p:nvSpPr>
        <p:spPr>
          <a:xfrm>
            <a:off x="398904" y="2239585"/>
            <a:ext cx="1668579" cy="132343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ja-JP" sz="2000" b="1" dirty="0"/>
              <a:t>1gurl</a:t>
            </a:r>
          </a:p>
          <a:p>
            <a:pPr algn="ctr"/>
            <a:r>
              <a:rPr lang="en-US" altLang="ja-JP" sz="2000" b="1" dirty="0"/>
              <a:t>pink hair</a:t>
            </a:r>
          </a:p>
          <a:p>
            <a:pPr algn="ctr"/>
            <a:r>
              <a:rPr lang="en-US" altLang="ja-JP" sz="2000" b="1" dirty="0"/>
              <a:t>maid</a:t>
            </a:r>
          </a:p>
          <a:p>
            <a:pPr algn="ctr"/>
            <a:r>
              <a:rPr lang="en-US" altLang="ja-JP" sz="2000" b="1" dirty="0"/>
              <a:t>…</a:t>
            </a:r>
            <a:endParaRPr lang="ja-JP" altLang="en-US" sz="1100" b="1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F3C83240-95F6-72C6-ECB0-650C71C457A0}"/>
              </a:ext>
            </a:extLst>
          </p:cNvPr>
          <p:cNvSpPr txBox="1"/>
          <p:nvPr/>
        </p:nvSpPr>
        <p:spPr>
          <a:xfrm>
            <a:off x="345186" y="4720468"/>
            <a:ext cx="5054540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ja-JP" sz="3600" b="1" dirty="0"/>
              <a:t>Bothersome</a:t>
            </a:r>
            <a:endParaRPr lang="ja-JP" altLang="en-US" b="1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F90EC644-B504-C066-8E0D-17881FCB33EE}"/>
              </a:ext>
            </a:extLst>
          </p:cNvPr>
          <p:cNvSpPr txBox="1"/>
          <p:nvPr/>
        </p:nvSpPr>
        <p:spPr>
          <a:xfrm>
            <a:off x="4015966" y="3162914"/>
            <a:ext cx="102541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ja-JP" sz="2000" b="1" dirty="0"/>
              <a:t>look at</a:t>
            </a:r>
            <a:endParaRPr lang="ja-JP" altLang="en-US" sz="1100" b="1" dirty="0"/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432A0830-8841-41AC-39C3-E1D3D7CB4D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8145" y="2908171"/>
            <a:ext cx="1762902" cy="1683797"/>
          </a:xfrm>
          <a:prstGeom prst="rect">
            <a:avLst/>
          </a:prstGeom>
        </p:spPr>
      </p:pic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608D4918-C8C0-5AF6-F7DD-0B076A8606E9}"/>
              </a:ext>
            </a:extLst>
          </p:cNvPr>
          <p:cNvSpPr txBox="1"/>
          <p:nvPr/>
        </p:nvSpPr>
        <p:spPr>
          <a:xfrm>
            <a:off x="6987472" y="1982977"/>
            <a:ext cx="1909685" cy="73866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ja-JP" sz="1400" b="1" dirty="0"/>
              <a:t>33% maid</a:t>
            </a:r>
          </a:p>
          <a:p>
            <a:r>
              <a:rPr lang="en-US" altLang="ja-JP" sz="1400" b="1" dirty="0"/>
              <a:t>33% gym uniform</a:t>
            </a:r>
          </a:p>
          <a:p>
            <a:r>
              <a:rPr lang="en-US" altLang="ja-JP" sz="1400" b="1" dirty="0"/>
              <a:t>33% school uniform </a:t>
            </a:r>
          </a:p>
        </p:txBody>
      </p:sp>
      <p:pic>
        <p:nvPicPr>
          <p:cNvPr id="28" name="Picture 4" descr="いろいろなタブレットを使う人のイラスト | かわいいフリー素材集 いらすとや">
            <a:extLst>
              <a:ext uri="{FF2B5EF4-FFF2-40B4-BE49-F238E27FC236}">
                <a16:creationId xmlns:a16="http://schemas.microsoft.com/office/drawing/2014/main" id="{E14761B8-3FA9-5AA2-30C8-699AFA056E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V="1">
            <a:off x="9913376" y="3085917"/>
            <a:ext cx="1335599" cy="1890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C8D409A4-7267-4A27-9F16-0F764C1431C5}"/>
              </a:ext>
            </a:extLst>
          </p:cNvPr>
          <p:cNvSpPr txBox="1"/>
          <p:nvPr/>
        </p:nvSpPr>
        <p:spPr>
          <a:xfrm>
            <a:off x="10282494" y="3162914"/>
            <a:ext cx="102541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ja-JP" sz="2000" b="1" dirty="0"/>
              <a:t>look at</a:t>
            </a:r>
            <a:endParaRPr lang="ja-JP" altLang="en-US" sz="1100" b="1" dirty="0"/>
          </a:p>
        </p:txBody>
      </p:sp>
      <p:sp>
        <p:nvSpPr>
          <p:cNvPr id="31" name="矢印: 右 30">
            <a:extLst>
              <a:ext uri="{FF2B5EF4-FFF2-40B4-BE49-F238E27FC236}">
                <a16:creationId xmlns:a16="http://schemas.microsoft.com/office/drawing/2014/main" id="{658CBD57-BF49-752B-3ED1-5ADB51AE0A4E}"/>
              </a:ext>
            </a:extLst>
          </p:cNvPr>
          <p:cNvSpPr/>
          <p:nvPr/>
        </p:nvSpPr>
        <p:spPr>
          <a:xfrm>
            <a:off x="9025972" y="3114012"/>
            <a:ext cx="295108" cy="8980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DD373B72-CB7B-95D8-29AA-A8EA421B7907}"/>
              </a:ext>
            </a:extLst>
          </p:cNvPr>
          <p:cNvSpPr txBox="1"/>
          <p:nvPr/>
        </p:nvSpPr>
        <p:spPr>
          <a:xfrm>
            <a:off x="6781187" y="4720468"/>
            <a:ext cx="4932236" cy="83099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ja-JP" sz="2400" b="1" dirty="0"/>
              <a:t>I have a dream that operated with only left hand by Novel AI.</a:t>
            </a:r>
            <a:endParaRPr lang="ja-JP" altLang="en-US" sz="1200" b="1" dirty="0"/>
          </a:p>
        </p:txBody>
      </p:sp>
      <p:sp>
        <p:nvSpPr>
          <p:cNvPr id="5" name="吹き出し: 四角形 4">
            <a:extLst>
              <a:ext uri="{FF2B5EF4-FFF2-40B4-BE49-F238E27FC236}">
                <a16:creationId xmlns:a16="http://schemas.microsoft.com/office/drawing/2014/main" id="{65C78FD1-4D8E-646A-3EF4-D41A55A78D92}"/>
              </a:ext>
            </a:extLst>
          </p:cNvPr>
          <p:cNvSpPr/>
          <p:nvPr/>
        </p:nvSpPr>
        <p:spPr>
          <a:xfrm>
            <a:off x="2280435" y="2086495"/>
            <a:ext cx="2523042" cy="462520"/>
          </a:xfrm>
          <a:prstGeom prst="wedgeRectCallout">
            <a:avLst>
              <a:gd name="adj1" fmla="val -68223"/>
              <a:gd name="adj2" fmla="val 39487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dirty="0">
                <a:solidFill>
                  <a:srgbClr val="FF0000"/>
                </a:solidFill>
              </a:rPr>
              <a:t>U</a:t>
            </a:r>
            <a:r>
              <a:rPr kumimoji="1" lang="en-US" altLang="ja-JP" dirty="0">
                <a:solidFill>
                  <a:srgbClr val="FF0000"/>
                </a:solidFill>
              </a:rPr>
              <a:t>ser input every time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8" name="吹き出し: 四角形 7">
            <a:extLst>
              <a:ext uri="{FF2B5EF4-FFF2-40B4-BE49-F238E27FC236}">
                <a16:creationId xmlns:a16="http://schemas.microsoft.com/office/drawing/2014/main" id="{802615A8-CA96-CBCD-9C62-DF8FB25641F3}"/>
              </a:ext>
            </a:extLst>
          </p:cNvPr>
          <p:cNvSpPr/>
          <p:nvPr/>
        </p:nvSpPr>
        <p:spPr>
          <a:xfrm>
            <a:off x="9173526" y="1366058"/>
            <a:ext cx="2291324" cy="793190"/>
          </a:xfrm>
          <a:prstGeom prst="wedgeRectCallout">
            <a:avLst>
              <a:gd name="adj1" fmla="val -64840"/>
              <a:gd name="adj2" fmla="val 55308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Select every time</a:t>
            </a:r>
          </a:p>
          <a:p>
            <a:r>
              <a:rPr kumimoji="1" lang="en-US" altLang="ja-JP" dirty="0">
                <a:solidFill>
                  <a:srgbClr val="FF0000"/>
                </a:solidFill>
              </a:rPr>
              <a:t>by decision tree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9" name="フリーフォーム: 図形 8">
            <a:extLst>
              <a:ext uri="{FF2B5EF4-FFF2-40B4-BE49-F238E27FC236}">
                <a16:creationId xmlns:a16="http://schemas.microsoft.com/office/drawing/2014/main" id="{F54232E2-FDFF-BC8C-C937-C56D0EDE9D8E}"/>
              </a:ext>
            </a:extLst>
          </p:cNvPr>
          <p:cNvSpPr/>
          <p:nvPr/>
        </p:nvSpPr>
        <p:spPr>
          <a:xfrm>
            <a:off x="475121" y="5756283"/>
            <a:ext cx="11368320" cy="887457"/>
          </a:xfrm>
          <a:custGeom>
            <a:avLst/>
            <a:gdLst>
              <a:gd name="connsiteX0" fmla="*/ 6264771 w 9190851"/>
              <a:gd name="connsiteY0" fmla="*/ 0 h 2164310"/>
              <a:gd name="connsiteX1" fmla="*/ 6264771 w 9190851"/>
              <a:gd name="connsiteY1" fmla="*/ 606659 h 2164310"/>
              <a:gd name="connsiteX2" fmla="*/ 8931237 w 9190851"/>
              <a:gd name="connsiteY2" fmla="*/ 606659 h 2164310"/>
              <a:gd name="connsiteX3" fmla="*/ 9190851 w 9190851"/>
              <a:gd name="connsiteY3" fmla="*/ 866273 h 2164310"/>
              <a:gd name="connsiteX4" fmla="*/ 9190851 w 9190851"/>
              <a:gd name="connsiteY4" fmla="*/ 1904696 h 2164310"/>
              <a:gd name="connsiteX5" fmla="*/ 8931237 w 9190851"/>
              <a:gd name="connsiteY5" fmla="*/ 2164310 h 2164310"/>
              <a:gd name="connsiteX6" fmla="*/ 259614 w 9190851"/>
              <a:gd name="connsiteY6" fmla="*/ 2164310 h 2164310"/>
              <a:gd name="connsiteX7" fmla="*/ 0 w 9190851"/>
              <a:gd name="connsiteY7" fmla="*/ 1904696 h 2164310"/>
              <a:gd name="connsiteX8" fmla="*/ 0 w 9190851"/>
              <a:gd name="connsiteY8" fmla="*/ 866273 h 2164310"/>
              <a:gd name="connsiteX9" fmla="*/ 259614 w 9190851"/>
              <a:gd name="connsiteY9" fmla="*/ 606659 h 2164310"/>
              <a:gd name="connsiteX10" fmla="*/ 5676619 w 9190851"/>
              <a:gd name="connsiteY10" fmla="*/ 606659 h 2164310"/>
              <a:gd name="connsiteX0" fmla="*/ 6094442 w 9190851"/>
              <a:gd name="connsiteY0" fmla="*/ 0 h 1813111"/>
              <a:gd name="connsiteX1" fmla="*/ 6264771 w 9190851"/>
              <a:gd name="connsiteY1" fmla="*/ 255460 h 1813111"/>
              <a:gd name="connsiteX2" fmla="*/ 8931237 w 9190851"/>
              <a:gd name="connsiteY2" fmla="*/ 255460 h 1813111"/>
              <a:gd name="connsiteX3" fmla="*/ 9190851 w 9190851"/>
              <a:gd name="connsiteY3" fmla="*/ 515074 h 1813111"/>
              <a:gd name="connsiteX4" fmla="*/ 9190851 w 9190851"/>
              <a:gd name="connsiteY4" fmla="*/ 1553497 h 1813111"/>
              <a:gd name="connsiteX5" fmla="*/ 8931237 w 9190851"/>
              <a:gd name="connsiteY5" fmla="*/ 1813111 h 1813111"/>
              <a:gd name="connsiteX6" fmla="*/ 259614 w 9190851"/>
              <a:gd name="connsiteY6" fmla="*/ 1813111 h 1813111"/>
              <a:gd name="connsiteX7" fmla="*/ 0 w 9190851"/>
              <a:gd name="connsiteY7" fmla="*/ 1553497 h 1813111"/>
              <a:gd name="connsiteX8" fmla="*/ 0 w 9190851"/>
              <a:gd name="connsiteY8" fmla="*/ 515074 h 1813111"/>
              <a:gd name="connsiteX9" fmla="*/ 259614 w 9190851"/>
              <a:gd name="connsiteY9" fmla="*/ 255460 h 1813111"/>
              <a:gd name="connsiteX10" fmla="*/ 5676619 w 9190851"/>
              <a:gd name="connsiteY10" fmla="*/ 255460 h 1813111"/>
              <a:gd name="connsiteX11" fmla="*/ 6094442 w 9190851"/>
              <a:gd name="connsiteY11" fmla="*/ 0 h 1813111"/>
              <a:gd name="connsiteX0" fmla="*/ 6094442 w 9190851"/>
              <a:gd name="connsiteY0" fmla="*/ 0 h 1813111"/>
              <a:gd name="connsiteX1" fmla="*/ 6264771 w 9190851"/>
              <a:gd name="connsiteY1" fmla="*/ 255460 h 1813111"/>
              <a:gd name="connsiteX2" fmla="*/ 8931237 w 9190851"/>
              <a:gd name="connsiteY2" fmla="*/ 255460 h 1813111"/>
              <a:gd name="connsiteX3" fmla="*/ 9190851 w 9190851"/>
              <a:gd name="connsiteY3" fmla="*/ 515074 h 1813111"/>
              <a:gd name="connsiteX4" fmla="*/ 9190851 w 9190851"/>
              <a:gd name="connsiteY4" fmla="*/ 1553497 h 1813111"/>
              <a:gd name="connsiteX5" fmla="*/ 8931237 w 9190851"/>
              <a:gd name="connsiteY5" fmla="*/ 1813111 h 1813111"/>
              <a:gd name="connsiteX6" fmla="*/ 259614 w 9190851"/>
              <a:gd name="connsiteY6" fmla="*/ 1813111 h 1813111"/>
              <a:gd name="connsiteX7" fmla="*/ 0 w 9190851"/>
              <a:gd name="connsiteY7" fmla="*/ 1553497 h 1813111"/>
              <a:gd name="connsiteX8" fmla="*/ 0 w 9190851"/>
              <a:gd name="connsiteY8" fmla="*/ 515074 h 1813111"/>
              <a:gd name="connsiteX9" fmla="*/ 259614 w 9190851"/>
              <a:gd name="connsiteY9" fmla="*/ 255460 h 1813111"/>
              <a:gd name="connsiteX10" fmla="*/ 5676619 w 9190851"/>
              <a:gd name="connsiteY10" fmla="*/ 255460 h 1813111"/>
              <a:gd name="connsiteX11" fmla="*/ 6094442 w 9190851"/>
              <a:gd name="connsiteY11" fmla="*/ 0 h 1813111"/>
              <a:gd name="connsiteX0" fmla="*/ 6094442 w 9190851"/>
              <a:gd name="connsiteY0" fmla="*/ 0 h 1813111"/>
              <a:gd name="connsiteX1" fmla="*/ 6264771 w 9190851"/>
              <a:gd name="connsiteY1" fmla="*/ 255460 h 1813111"/>
              <a:gd name="connsiteX2" fmla="*/ 8931237 w 9190851"/>
              <a:gd name="connsiteY2" fmla="*/ 255460 h 1813111"/>
              <a:gd name="connsiteX3" fmla="*/ 9190851 w 9190851"/>
              <a:gd name="connsiteY3" fmla="*/ 515074 h 1813111"/>
              <a:gd name="connsiteX4" fmla="*/ 9190851 w 9190851"/>
              <a:gd name="connsiteY4" fmla="*/ 1553497 h 1813111"/>
              <a:gd name="connsiteX5" fmla="*/ 8931237 w 9190851"/>
              <a:gd name="connsiteY5" fmla="*/ 1813111 h 1813111"/>
              <a:gd name="connsiteX6" fmla="*/ 259614 w 9190851"/>
              <a:gd name="connsiteY6" fmla="*/ 1813111 h 1813111"/>
              <a:gd name="connsiteX7" fmla="*/ 0 w 9190851"/>
              <a:gd name="connsiteY7" fmla="*/ 1553497 h 1813111"/>
              <a:gd name="connsiteX8" fmla="*/ 0 w 9190851"/>
              <a:gd name="connsiteY8" fmla="*/ 515074 h 1813111"/>
              <a:gd name="connsiteX9" fmla="*/ 259614 w 9190851"/>
              <a:gd name="connsiteY9" fmla="*/ 255460 h 1813111"/>
              <a:gd name="connsiteX10" fmla="*/ 5676619 w 9190851"/>
              <a:gd name="connsiteY10" fmla="*/ 255460 h 1813111"/>
              <a:gd name="connsiteX11" fmla="*/ 6094442 w 9190851"/>
              <a:gd name="connsiteY11" fmla="*/ 0 h 1813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190851" h="1813111">
                <a:moveTo>
                  <a:pt x="6094442" y="0"/>
                </a:moveTo>
                <a:lnTo>
                  <a:pt x="6264771" y="255460"/>
                </a:lnTo>
                <a:lnTo>
                  <a:pt x="8931237" y="255460"/>
                </a:lnTo>
                <a:cubicBezTo>
                  <a:pt x="9074618" y="255460"/>
                  <a:pt x="9190851" y="371693"/>
                  <a:pt x="9190851" y="515074"/>
                </a:cubicBezTo>
                <a:lnTo>
                  <a:pt x="9190851" y="1553497"/>
                </a:lnTo>
                <a:cubicBezTo>
                  <a:pt x="9190851" y="1696878"/>
                  <a:pt x="9074618" y="1813111"/>
                  <a:pt x="8931237" y="1813111"/>
                </a:cubicBezTo>
                <a:lnTo>
                  <a:pt x="259614" y="1813111"/>
                </a:lnTo>
                <a:cubicBezTo>
                  <a:pt x="116233" y="1813111"/>
                  <a:pt x="0" y="1696878"/>
                  <a:pt x="0" y="1553497"/>
                </a:cubicBezTo>
                <a:lnTo>
                  <a:pt x="0" y="515074"/>
                </a:lnTo>
                <a:cubicBezTo>
                  <a:pt x="0" y="371693"/>
                  <a:pt x="116233" y="255460"/>
                  <a:pt x="259614" y="255460"/>
                </a:cubicBezTo>
                <a:lnTo>
                  <a:pt x="5676619" y="255460"/>
                </a:lnTo>
                <a:cubicBezTo>
                  <a:pt x="6096788" y="29020"/>
                  <a:pt x="5853567" y="165889"/>
                  <a:pt x="6094442" y="0"/>
                </a:cubicBezTo>
                <a:close/>
              </a:path>
            </a:pathLst>
          </a:custGeom>
          <a:solidFill>
            <a:schemeClr val="bg1"/>
          </a:solidFill>
          <a:ln w="25400">
            <a:solidFill>
              <a:srgbClr val="00B05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13" name="四角形: 角を丸くする 12">
            <a:extLst>
              <a:ext uri="{FF2B5EF4-FFF2-40B4-BE49-F238E27FC236}">
                <a16:creationId xmlns:a16="http://schemas.microsoft.com/office/drawing/2014/main" id="{E85ABC55-D191-C81A-0006-EB49AC10F5E6}"/>
              </a:ext>
            </a:extLst>
          </p:cNvPr>
          <p:cNvSpPr/>
          <p:nvPr/>
        </p:nvSpPr>
        <p:spPr>
          <a:xfrm>
            <a:off x="604242" y="5715748"/>
            <a:ext cx="2493451" cy="29996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游ゴシック" panose="020F0502020204030204"/>
                <a:ea typeface="游ゴシック" panose="020B0400000000000000" pitchFamily="50" charset="-128"/>
                <a:cs typeface="+mn-cs"/>
              </a:rPr>
              <a:t>One Point</a:t>
            </a:r>
            <a:endParaRPr kumimoji="1" lang="ja-JP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39AF969-1C5C-75A6-EDE1-860A5BD68EA5}"/>
              </a:ext>
            </a:extLst>
          </p:cNvPr>
          <p:cNvSpPr txBox="1"/>
          <p:nvPr/>
        </p:nvSpPr>
        <p:spPr>
          <a:xfrm>
            <a:off x="639879" y="6014986"/>
            <a:ext cx="109478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dirty="0"/>
              <a:t>Prepare a decision tree, and generate your favorite image</a:t>
            </a:r>
          </a:p>
        </p:txBody>
      </p:sp>
      <p:sp>
        <p:nvSpPr>
          <p:cNvPr id="19" name="矢印: 右 18">
            <a:extLst>
              <a:ext uri="{FF2B5EF4-FFF2-40B4-BE49-F238E27FC236}">
                <a16:creationId xmlns:a16="http://schemas.microsoft.com/office/drawing/2014/main" id="{75B954E4-05D8-DBA5-86EF-DC3693DD7EE1}"/>
              </a:ext>
            </a:extLst>
          </p:cNvPr>
          <p:cNvSpPr/>
          <p:nvPr/>
        </p:nvSpPr>
        <p:spPr>
          <a:xfrm>
            <a:off x="2597228" y="3194150"/>
            <a:ext cx="295108" cy="8980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9800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B33B0E90-6116-3FE2-9DCD-AE1116805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5608" y="1111571"/>
            <a:ext cx="2832180" cy="5731291"/>
          </a:xfrm>
          <a:prstGeom prst="rect">
            <a:avLst/>
          </a:prstGeom>
        </p:spPr>
      </p:pic>
      <p:pic>
        <p:nvPicPr>
          <p:cNvPr id="2" name="図 1">
            <a:extLst>
              <a:ext uri="{FF2B5EF4-FFF2-40B4-BE49-F238E27FC236}">
                <a16:creationId xmlns:a16="http://schemas.microsoft.com/office/drawing/2014/main" id="{81E83CD4-6B01-8726-7E14-02508FFE79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558" y="1213460"/>
            <a:ext cx="4864867" cy="344298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</p:pic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 /Settings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3EFD258-AE4E-139D-E64A-2E01A68E81AF}"/>
              </a:ext>
            </a:extLst>
          </p:cNvPr>
          <p:cNvSpPr/>
          <p:nvPr/>
        </p:nvSpPr>
        <p:spPr>
          <a:xfrm flipH="1">
            <a:off x="144430" y="2298798"/>
            <a:ext cx="1660307" cy="56471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矢印: 右 6">
            <a:extLst>
              <a:ext uri="{FF2B5EF4-FFF2-40B4-BE49-F238E27FC236}">
                <a16:creationId xmlns:a16="http://schemas.microsoft.com/office/drawing/2014/main" id="{D97F3E57-A57F-CB41-E889-4C0B980616DC}"/>
              </a:ext>
            </a:extLst>
          </p:cNvPr>
          <p:cNvSpPr/>
          <p:nvPr/>
        </p:nvSpPr>
        <p:spPr>
          <a:xfrm>
            <a:off x="1777194" y="2418318"/>
            <a:ext cx="3624985" cy="325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左中かっこ 9">
            <a:extLst>
              <a:ext uri="{FF2B5EF4-FFF2-40B4-BE49-F238E27FC236}">
                <a16:creationId xmlns:a16="http://schemas.microsoft.com/office/drawing/2014/main" id="{34EE5C4A-CB95-AF53-500E-F5930CBBF9E2}"/>
              </a:ext>
            </a:extLst>
          </p:cNvPr>
          <p:cNvSpPr/>
          <p:nvPr/>
        </p:nvSpPr>
        <p:spPr>
          <a:xfrm flipH="1">
            <a:off x="5934778" y="1840832"/>
            <a:ext cx="1887318" cy="729117"/>
          </a:xfrm>
          <a:prstGeom prst="leftBrace">
            <a:avLst>
              <a:gd name="adj1" fmla="val 6795"/>
              <a:gd name="adj2" fmla="val 53252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1" name="吹き出し: 四角形 10">
            <a:extLst>
              <a:ext uri="{FF2B5EF4-FFF2-40B4-BE49-F238E27FC236}">
                <a16:creationId xmlns:a16="http://schemas.microsoft.com/office/drawing/2014/main" id="{BBD928F0-5D3F-40BA-21E5-F9E5365234C9}"/>
              </a:ext>
            </a:extLst>
          </p:cNvPr>
          <p:cNvSpPr/>
          <p:nvPr/>
        </p:nvSpPr>
        <p:spPr>
          <a:xfrm>
            <a:off x="8021216" y="2714039"/>
            <a:ext cx="3706162" cy="1603425"/>
          </a:xfrm>
          <a:prstGeom prst="wedgeRectCallout">
            <a:avLst>
              <a:gd name="adj1" fmla="val -56313"/>
              <a:gd name="adj2" fmla="val -78350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2800" dirty="0">
                <a:solidFill>
                  <a:srgbClr val="FF0000"/>
                </a:solidFill>
              </a:rPr>
              <a:t>Require</a:t>
            </a:r>
          </a:p>
          <a:p>
            <a:r>
              <a:rPr kumimoji="1" lang="en-US" altLang="ja-JP" sz="2800" dirty="0">
                <a:solidFill>
                  <a:srgbClr val="FF0000"/>
                </a:solidFill>
              </a:rPr>
              <a:t>Novel AI account </a:t>
            </a:r>
          </a:p>
          <a:p>
            <a:r>
              <a:rPr kumimoji="1" lang="en-US" altLang="ja-JP" sz="2800" dirty="0">
                <a:solidFill>
                  <a:srgbClr val="FF0000"/>
                </a:solidFill>
              </a:rPr>
              <a:t>and password</a:t>
            </a:r>
            <a:endParaRPr kumimoji="1" lang="ja-JP" altLang="en-US" sz="2800" dirty="0">
              <a:solidFill>
                <a:srgbClr val="FF0000"/>
              </a:solidFill>
            </a:endParaRPr>
          </a:p>
        </p:txBody>
      </p:sp>
      <p:sp>
        <p:nvSpPr>
          <p:cNvPr id="12" name="タイトル 14">
            <a:extLst>
              <a:ext uri="{FF2B5EF4-FFF2-40B4-BE49-F238E27FC236}">
                <a16:creationId xmlns:a16="http://schemas.microsoft.com/office/drawing/2014/main" id="{7EAE711F-DA77-7754-427C-EC0363036A1F}"/>
              </a:ext>
            </a:extLst>
          </p:cNvPr>
          <p:cNvSpPr txBox="1">
            <a:spLocks/>
          </p:cNvSpPr>
          <p:nvPr/>
        </p:nvSpPr>
        <p:spPr>
          <a:xfrm>
            <a:off x="6339840" y="4559481"/>
            <a:ext cx="5121442" cy="824848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dirty="0"/>
              <a:t>https://novelai.net/</a:t>
            </a:r>
          </a:p>
        </p:txBody>
      </p:sp>
    </p:spTree>
    <p:extLst>
      <p:ext uri="{BB962C8B-B14F-4D97-AF65-F5344CB8AC3E}">
        <p14:creationId xmlns:p14="http://schemas.microsoft.com/office/powerpoint/2010/main" val="2987811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2778EEE3-D5DB-B3AA-3065-883BA20A8D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9200" y="1122124"/>
            <a:ext cx="6096858" cy="3746932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2" name="図 1">
            <a:extLst>
              <a:ext uri="{FF2B5EF4-FFF2-40B4-BE49-F238E27FC236}">
                <a16:creationId xmlns:a16="http://schemas.microsoft.com/office/drawing/2014/main" id="{3977B816-74BB-481C-C72B-C7E0BE38B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558" y="1213460"/>
            <a:ext cx="4864867" cy="344298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</p:pic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 /Prompt or Uc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3EFD258-AE4E-139D-E64A-2E01A68E81AF}"/>
              </a:ext>
            </a:extLst>
          </p:cNvPr>
          <p:cNvSpPr/>
          <p:nvPr/>
        </p:nvSpPr>
        <p:spPr>
          <a:xfrm flipH="1">
            <a:off x="3319010" y="1172353"/>
            <a:ext cx="1713415" cy="107755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矢印: 右 26">
            <a:extLst>
              <a:ext uri="{FF2B5EF4-FFF2-40B4-BE49-F238E27FC236}">
                <a16:creationId xmlns:a16="http://schemas.microsoft.com/office/drawing/2014/main" id="{A34BBA3C-91EF-E3E2-1620-839516E16F8D}"/>
              </a:ext>
            </a:extLst>
          </p:cNvPr>
          <p:cNvSpPr/>
          <p:nvPr/>
        </p:nvSpPr>
        <p:spPr>
          <a:xfrm>
            <a:off x="4572186" y="1646956"/>
            <a:ext cx="1499739" cy="325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吹き出し: 四角形 27">
            <a:extLst>
              <a:ext uri="{FF2B5EF4-FFF2-40B4-BE49-F238E27FC236}">
                <a16:creationId xmlns:a16="http://schemas.microsoft.com/office/drawing/2014/main" id="{06F4D59A-36BB-4E83-FADF-9545C40635EA}"/>
              </a:ext>
            </a:extLst>
          </p:cNvPr>
          <p:cNvSpPr/>
          <p:nvPr/>
        </p:nvSpPr>
        <p:spPr>
          <a:xfrm>
            <a:off x="5992884" y="3336298"/>
            <a:ext cx="1653002" cy="462520"/>
          </a:xfrm>
          <a:prstGeom prst="wedgeRectCallout">
            <a:avLst>
              <a:gd name="adj1" fmla="val -47085"/>
              <a:gd name="adj2" fmla="val -152903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Send to tree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29" name="吹き出し: 四角形 28">
            <a:extLst>
              <a:ext uri="{FF2B5EF4-FFF2-40B4-BE49-F238E27FC236}">
                <a16:creationId xmlns:a16="http://schemas.microsoft.com/office/drawing/2014/main" id="{6291DEF1-A5CF-C885-4269-7E6CFB92C090}"/>
              </a:ext>
            </a:extLst>
          </p:cNvPr>
          <p:cNvSpPr/>
          <p:nvPr/>
        </p:nvSpPr>
        <p:spPr>
          <a:xfrm>
            <a:off x="7351891" y="3942744"/>
            <a:ext cx="1898369" cy="462520"/>
          </a:xfrm>
          <a:prstGeom prst="wedgeRectCallout">
            <a:avLst>
              <a:gd name="adj1" fmla="val -24313"/>
              <a:gd name="adj2" fmla="val -277659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Send from tree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11" name="吹き出し: 四角形 10">
            <a:extLst>
              <a:ext uri="{FF2B5EF4-FFF2-40B4-BE49-F238E27FC236}">
                <a16:creationId xmlns:a16="http://schemas.microsoft.com/office/drawing/2014/main" id="{7BC10310-A9B2-ECF5-0CDA-2C01DE60160B}"/>
              </a:ext>
            </a:extLst>
          </p:cNvPr>
          <p:cNvSpPr/>
          <p:nvPr/>
        </p:nvSpPr>
        <p:spPr>
          <a:xfrm>
            <a:off x="9250259" y="1510113"/>
            <a:ext cx="1898369" cy="462520"/>
          </a:xfrm>
          <a:prstGeom prst="wedgeRectCallout">
            <a:avLst>
              <a:gd name="adj1" fmla="val 6742"/>
              <a:gd name="adj2" fmla="val 195779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Go to Image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13" name="矢印: 右 12">
            <a:extLst>
              <a:ext uri="{FF2B5EF4-FFF2-40B4-BE49-F238E27FC236}">
                <a16:creationId xmlns:a16="http://schemas.microsoft.com/office/drawing/2014/main" id="{5C8DBB5B-8FF6-0071-C011-FF1069FDF618}"/>
              </a:ext>
            </a:extLst>
          </p:cNvPr>
          <p:cNvSpPr/>
          <p:nvPr/>
        </p:nvSpPr>
        <p:spPr>
          <a:xfrm rot="5400000">
            <a:off x="8213772" y="3933084"/>
            <a:ext cx="2503931" cy="325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吹き出し: 四角形 13">
            <a:extLst>
              <a:ext uri="{FF2B5EF4-FFF2-40B4-BE49-F238E27FC236}">
                <a16:creationId xmlns:a16="http://schemas.microsoft.com/office/drawing/2014/main" id="{715B784F-59EE-3D48-4E7D-7940D6889927}"/>
              </a:ext>
            </a:extLst>
          </p:cNvPr>
          <p:cNvSpPr/>
          <p:nvPr/>
        </p:nvSpPr>
        <p:spPr>
          <a:xfrm>
            <a:off x="8500286" y="5416889"/>
            <a:ext cx="2256580" cy="621463"/>
          </a:xfrm>
          <a:prstGeom prst="wedgeRectCallout">
            <a:avLst>
              <a:gd name="adj1" fmla="val 1038"/>
              <a:gd name="adj2" fmla="val -108574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Go to Suggest</a:t>
            </a:r>
          </a:p>
          <a:p>
            <a:r>
              <a:rPr lang="en-US" altLang="ja-JP" dirty="0">
                <a:solidFill>
                  <a:srgbClr val="FF0000"/>
                </a:solidFill>
              </a:rPr>
              <a:t>(Next page)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1700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23507B-4682-6CF9-855A-27951F619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Function introduction /Suggest</a:t>
            </a:r>
            <a:endParaRPr kumimoji="1"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606943A1-64E9-0BC1-0997-1D835FF5B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6828" y="1299410"/>
            <a:ext cx="2705219" cy="5474368"/>
          </a:xfrm>
          <a:prstGeom prst="rect">
            <a:avLst/>
          </a:prstGeom>
        </p:spPr>
      </p:pic>
      <p:sp>
        <p:nvSpPr>
          <p:cNvPr id="10" name="吹き出し: 四角形 9">
            <a:extLst>
              <a:ext uri="{FF2B5EF4-FFF2-40B4-BE49-F238E27FC236}">
                <a16:creationId xmlns:a16="http://schemas.microsoft.com/office/drawing/2014/main" id="{900302D9-971D-7206-1ADF-5A7CBC69C44F}"/>
              </a:ext>
            </a:extLst>
          </p:cNvPr>
          <p:cNvSpPr/>
          <p:nvPr/>
        </p:nvSpPr>
        <p:spPr>
          <a:xfrm>
            <a:off x="1668379" y="1861671"/>
            <a:ext cx="2121568" cy="616836"/>
          </a:xfrm>
          <a:prstGeom prst="wedgeRectCallout">
            <a:avLst>
              <a:gd name="adj1" fmla="val 74570"/>
              <a:gd name="adj2" fmla="val -10672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2800" dirty="0">
                <a:solidFill>
                  <a:srgbClr val="FF0000"/>
                </a:solidFill>
              </a:rPr>
              <a:t>Insert word</a:t>
            </a:r>
            <a:endParaRPr kumimoji="1" lang="ja-JP" altLang="en-US" sz="2800" dirty="0">
              <a:solidFill>
                <a:srgbClr val="FF0000"/>
              </a:solidFill>
            </a:endParaRPr>
          </a:p>
        </p:txBody>
      </p:sp>
      <p:sp>
        <p:nvSpPr>
          <p:cNvPr id="11" name="吹き出し: 四角形 10">
            <a:extLst>
              <a:ext uri="{FF2B5EF4-FFF2-40B4-BE49-F238E27FC236}">
                <a16:creationId xmlns:a16="http://schemas.microsoft.com/office/drawing/2014/main" id="{3BDFEC27-48BC-4F8C-C107-481586A1BEC3}"/>
              </a:ext>
            </a:extLst>
          </p:cNvPr>
          <p:cNvSpPr/>
          <p:nvPr/>
        </p:nvSpPr>
        <p:spPr>
          <a:xfrm>
            <a:off x="1740568" y="2812164"/>
            <a:ext cx="2121568" cy="616836"/>
          </a:xfrm>
          <a:prstGeom prst="wedgeRectCallout">
            <a:avLst>
              <a:gd name="adj1" fmla="val 74570"/>
              <a:gd name="adj2" fmla="val -10672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2800" dirty="0">
                <a:solidFill>
                  <a:srgbClr val="FF0000"/>
                </a:solidFill>
              </a:rPr>
              <a:t>Suggest</a:t>
            </a:r>
            <a:endParaRPr kumimoji="1" lang="ja-JP" altLang="en-US" sz="2800" dirty="0">
              <a:solidFill>
                <a:srgbClr val="FF0000"/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5F74A2F-65B2-A925-879D-FE13C2D74851}"/>
              </a:ext>
            </a:extLst>
          </p:cNvPr>
          <p:cNvSpPr/>
          <p:nvPr/>
        </p:nvSpPr>
        <p:spPr>
          <a:xfrm>
            <a:off x="4136828" y="2624973"/>
            <a:ext cx="2612888" cy="19041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469C5601-3AE6-096B-0590-BDF04698535F}"/>
              </a:ext>
            </a:extLst>
          </p:cNvPr>
          <p:cNvSpPr/>
          <p:nvPr/>
        </p:nvSpPr>
        <p:spPr>
          <a:xfrm>
            <a:off x="4229159" y="3120582"/>
            <a:ext cx="2520557" cy="62909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吹き出し: 四角形 13">
            <a:extLst>
              <a:ext uri="{FF2B5EF4-FFF2-40B4-BE49-F238E27FC236}">
                <a16:creationId xmlns:a16="http://schemas.microsoft.com/office/drawing/2014/main" id="{CBC51330-52F5-BE3A-4366-008AEE34A860}"/>
              </a:ext>
            </a:extLst>
          </p:cNvPr>
          <p:cNvSpPr/>
          <p:nvPr/>
        </p:nvSpPr>
        <p:spPr>
          <a:xfrm>
            <a:off x="7196949" y="2338532"/>
            <a:ext cx="2705218" cy="616836"/>
          </a:xfrm>
          <a:prstGeom prst="wedgeRectCallout">
            <a:avLst>
              <a:gd name="adj1" fmla="val -84220"/>
              <a:gd name="adj2" fmla="val 1031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2800" dirty="0">
                <a:solidFill>
                  <a:srgbClr val="FF0000"/>
                </a:solidFill>
              </a:rPr>
              <a:t>Input message</a:t>
            </a:r>
            <a:endParaRPr kumimoji="1" lang="ja-JP" altLang="en-US" sz="2800" dirty="0">
              <a:solidFill>
                <a:srgbClr val="FF0000"/>
              </a:solidFill>
            </a:endParaRPr>
          </a:p>
        </p:txBody>
      </p:sp>
      <p:sp>
        <p:nvSpPr>
          <p:cNvPr id="15" name="吹き出し: 四角形 14">
            <a:extLst>
              <a:ext uri="{FF2B5EF4-FFF2-40B4-BE49-F238E27FC236}">
                <a16:creationId xmlns:a16="http://schemas.microsoft.com/office/drawing/2014/main" id="{3A33853A-DD3D-4EAF-CB23-06ED090C2ABD}"/>
              </a:ext>
            </a:extLst>
          </p:cNvPr>
          <p:cNvSpPr/>
          <p:nvPr/>
        </p:nvSpPr>
        <p:spPr>
          <a:xfrm>
            <a:off x="7116739" y="3902633"/>
            <a:ext cx="2705218" cy="616836"/>
          </a:xfrm>
          <a:prstGeom prst="wedgeRectCallout">
            <a:avLst>
              <a:gd name="adj1" fmla="val -74881"/>
              <a:gd name="adj2" fmla="val -141358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2800" dirty="0">
                <a:solidFill>
                  <a:srgbClr val="FF0000"/>
                </a:solidFill>
              </a:rPr>
              <a:t>List of Suggest</a:t>
            </a:r>
            <a:endParaRPr kumimoji="1" lang="ja-JP" alt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4831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EDCC55D-1964-0B7A-1C4D-6133AF7EC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6828" y="1299410"/>
            <a:ext cx="2705219" cy="5474368"/>
          </a:xfrm>
          <a:prstGeom prst="rect">
            <a:avLst/>
          </a:prstGeom>
        </p:spPr>
      </p:pic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300" y="262559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introduction/Tree / Transform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5AEB688-A3A4-59F6-E164-CDA467504B44}"/>
              </a:ext>
            </a:extLst>
          </p:cNvPr>
          <p:cNvSpPr/>
          <p:nvPr/>
        </p:nvSpPr>
        <p:spPr>
          <a:xfrm flipH="1">
            <a:off x="4243253" y="2250987"/>
            <a:ext cx="1399558" cy="34473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F44C7BA-E500-888F-85B7-A5C5A5F9E32A}"/>
              </a:ext>
            </a:extLst>
          </p:cNvPr>
          <p:cNvSpPr txBox="1"/>
          <p:nvPr/>
        </p:nvSpPr>
        <p:spPr>
          <a:xfrm>
            <a:off x="7706953" y="1515487"/>
            <a:ext cx="1872753" cy="1015663"/>
          </a:xfrm>
          <a:prstGeom prst="rect">
            <a:avLst/>
          </a:prstGeom>
          <a:solidFill>
            <a:srgbClr val="FFFFCC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kumimoji="1" lang="en-US" altLang="ja-JP" sz="2000" b="1" dirty="0"/>
          </a:p>
          <a:p>
            <a:pPr algn="ctr"/>
            <a:r>
              <a:rPr kumimoji="1" lang="en-US" altLang="ja-JP" sz="2000" b="1" dirty="0"/>
              <a:t>{{{NSFW}}}</a:t>
            </a:r>
          </a:p>
          <a:p>
            <a:pPr algn="ctr"/>
            <a:endParaRPr kumimoji="1" lang="ja-JP" altLang="en-US" sz="2000" b="1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F4942B3-6299-80AC-B612-7CF6853A9C51}"/>
              </a:ext>
            </a:extLst>
          </p:cNvPr>
          <p:cNvSpPr txBox="1"/>
          <p:nvPr/>
        </p:nvSpPr>
        <p:spPr>
          <a:xfrm>
            <a:off x="7706953" y="5025351"/>
            <a:ext cx="1872753" cy="1015663"/>
          </a:xfrm>
          <a:prstGeom prst="rect">
            <a:avLst/>
          </a:prstGeom>
          <a:solidFill>
            <a:srgbClr val="FFFFCC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kumimoji="1" lang="en-US" altLang="ja-JP" sz="2000" b="1" dirty="0"/>
          </a:p>
          <a:p>
            <a:pPr algn="ctr"/>
            <a:r>
              <a:rPr lang="en-US" altLang="ja-JP" sz="2000" b="1" dirty="0"/>
              <a:t>[[[</a:t>
            </a:r>
            <a:r>
              <a:rPr kumimoji="1" lang="en-US" altLang="ja-JP" sz="2000" b="1" dirty="0"/>
              <a:t>NSFW]]]</a:t>
            </a:r>
          </a:p>
          <a:p>
            <a:pPr algn="ctr"/>
            <a:endParaRPr kumimoji="1" lang="ja-JP" altLang="en-US" sz="2000" b="1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8E45B70-E571-02CB-3698-F5D010CD302A}"/>
              </a:ext>
            </a:extLst>
          </p:cNvPr>
          <p:cNvSpPr txBox="1"/>
          <p:nvPr/>
        </p:nvSpPr>
        <p:spPr>
          <a:xfrm>
            <a:off x="7706953" y="3153108"/>
            <a:ext cx="1872753" cy="1015663"/>
          </a:xfrm>
          <a:prstGeom prst="rect">
            <a:avLst/>
          </a:prstGeom>
          <a:solidFill>
            <a:srgbClr val="FFFFCC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kumimoji="1" lang="en-US" altLang="ja-JP" sz="2000" b="1" dirty="0"/>
          </a:p>
          <a:p>
            <a:pPr algn="ctr"/>
            <a:r>
              <a:rPr kumimoji="1" lang="en-US" altLang="ja-JP" sz="2000" b="1" dirty="0"/>
              <a:t>NSFW</a:t>
            </a:r>
          </a:p>
          <a:p>
            <a:pPr algn="ctr"/>
            <a:endParaRPr kumimoji="1" lang="ja-JP" altLang="en-US" sz="2000" b="1" dirty="0"/>
          </a:p>
        </p:txBody>
      </p:sp>
      <p:sp>
        <p:nvSpPr>
          <p:cNvPr id="13" name="矢印: 右 12">
            <a:extLst>
              <a:ext uri="{FF2B5EF4-FFF2-40B4-BE49-F238E27FC236}">
                <a16:creationId xmlns:a16="http://schemas.microsoft.com/office/drawing/2014/main" id="{A251E132-EB86-2B3C-66F8-C8E46633142A}"/>
              </a:ext>
            </a:extLst>
          </p:cNvPr>
          <p:cNvSpPr/>
          <p:nvPr/>
        </p:nvSpPr>
        <p:spPr>
          <a:xfrm rot="5400000">
            <a:off x="8417342" y="2374660"/>
            <a:ext cx="451974" cy="8941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3126C3BD-25DA-0CE0-82F5-E896B08F157F}"/>
              </a:ext>
            </a:extLst>
          </p:cNvPr>
          <p:cNvSpPr txBox="1"/>
          <p:nvPr/>
        </p:nvSpPr>
        <p:spPr>
          <a:xfrm>
            <a:off x="9941497" y="1589464"/>
            <a:ext cx="1872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Enhance</a:t>
            </a:r>
            <a:endParaRPr kumimoji="1" lang="ja-JP" altLang="en-US" dirty="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86819208-BB75-8BA1-EA03-5800745540C4}"/>
              </a:ext>
            </a:extLst>
          </p:cNvPr>
          <p:cNvSpPr txBox="1"/>
          <p:nvPr/>
        </p:nvSpPr>
        <p:spPr>
          <a:xfrm>
            <a:off x="9916097" y="5438224"/>
            <a:ext cx="1872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Not Enhance</a:t>
            </a:r>
            <a:endParaRPr kumimoji="1" lang="ja-JP" altLang="en-US" dirty="0"/>
          </a:p>
        </p:txBody>
      </p:sp>
      <p:sp>
        <p:nvSpPr>
          <p:cNvPr id="18" name="矢印: 右 17">
            <a:extLst>
              <a:ext uri="{FF2B5EF4-FFF2-40B4-BE49-F238E27FC236}">
                <a16:creationId xmlns:a16="http://schemas.microsoft.com/office/drawing/2014/main" id="{6A99700A-DBC2-16E6-F729-9A883C8DF351}"/>
              </a:ext>
            </a:extLst>
          </p:cNvPr>
          <p:cNvSpPr/>
          <p:nvPr/>
        </p:nvSpPr>
        <p:spPr>
          <a:xfrm rot="5400000">
            <a:off x="7531088" y="3555902"/>
            <a:ext cx="4525527" cy="4446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/>
          </a:p>
        </p:txBody>
      </p:sp>
      <p:sp>
        <p:nvSpPr>
          <p:cNvPr id="19" name="矢印: 右 18">
            <a:extLst>
              <a:ext uri="{FF2B5EF4-FFF2-40B4-BE49-F238E27FC236}">
                <a16:creationId xmlns:a16="http://schemas.microsoft.com/office/drawing/2014/main" id="{74E38E04-A6BA-F711-602F-EA7A21D6C0C9}"/>
              </a:ext>
            </a:extLst>
          </p:cNvPr>
          <p:cNvSpPr/>
          <p:nvPr/>
        </p:nvSpPr>
        <p:spPr>
          <a:xfrm rot="5400000">
            <a:off x="8417342" y="4141328"/>
            <a:ext cx="451974" cy="8941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/>
          </a:p>
        </p:txBody>
      </p:sp>
      <p:sp>
        <p:nvSpPr>
          <p:cNvPr id="21" name="矢印: 右 20">
            <a:extLst>
              <a:ext uri="{FF2B5EF4-FFF2-40B4-BE49-F238E27FC236}">
                <a16:creationId xmlns:a16="http://schemas.microsoft.com/office/drawing/2014/main" id="{18022C56-7C9D-1079-9182-81F6C31E9D37}"/>
              </a:ext>
            </a:extLst>
          </p:cNvPr>
          <p:cNvSpPr/>
          <p:nvPr/>
        </p:nvSpPr>
        <p:spPr>
          <a:xfrm rot="21029849">
            <a:off x="5599468" y="2009401"/>
            <a:ext cx="2405534" cy="325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8368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BEBECD1D-53BB-44FA-4F98-A0E187365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1934" y="1099934"/>
            <a:ext cx="4162335" cy="5253201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4D116765-346B-C6E5-A686-89DE90B8D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2619" y="969242"/>
            <a:ext cx="2884605" cy="5837380"/>
          </a:xfrm>
          <a:prstGeom prst="rect">
            <a:avLst/>
          </a:prstGeom>
        </p:spPr>
      </p:pic>
      <p:pic>
        <p:nvPicPr>
          <p:cNvPr id="2" name="図 1">
            <a:extLst>
              <a:ext uri="{FF2B5EF4-FFF2-40B4-BE49-F238E27FC236}">
                <a16:creationId xmlns:a16="http://schemas.microsoft.com/office/drawing/2014/main" id="{CAAB652C-EB41-61F9-984D-C56AF7F7A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555" y="1881021"/>
            <a:ext cx="3957059" cy="280050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</p:pic>
      <p:sp>
        <p:nvSpPr>
          <p:cNvPr id="15" name="タイトル 14">
            <a:extLst>
              <a:ext uri="{FF2B5EF4-FFF2-40B4-BE49-F238E27FC236}">
                <a16:creationId xmlns:a16="http://schemas.microsoft.com/office/drawing/2014/main" id="{AD2477B7-2D04-0B48-684F-45C0AD8E1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848"/>
          </a:xfrm>
        </p:spPr>
        <p:txBody>
          <a:bodyPr/>
          <a:lstStyle/>
          <a:p>
            <a:r>
              <a:rPr lang="en-US" altLang="ja-JP" dirty="0"/>
              <a:t>Function introduction/Tree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3EFD258-AE4E-139D-E64A-2E01A68E81AF}"/>
              </a:ext>
            </a:extLst>
          </p:cNvPr>
          <p:cNvSpPr/>
          <p:nvPr/>
        </p:nvSpPr>
        <p:spPr>
          <a:xfrm flipH="1">
            <a:off x="250555" y="2767263"/>
            <a:ext cx="1273469" cy="51401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27355F2-E4A3-4236-BEE6-6C9165920748}"/>
              </a:ext>
            </a:extLst>
          </p:cNvPr>
          <p:cNvSpPr/>
          <p:nvPr/>
        </p:nvSpPr>
        <p:spPr>
          <a:xfrm>
            <a:off x="4543419" y="1676456"/>
            <a:ext cx="1989462" cy="278726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999EC4CC-9EA2-9D8F-23B9-096ABC13EDDE}"/>
              </a:ext>
            </a:extLst>
          </p:cNvPr>
          <p:cNvCxnSpPr>
            <a:cxnSpLocks/>
          </p:cNvCxnSpPr>
          <p:nvPr/>
        </p:nvCxnSpPr>
        <p:spPr>
          <a:xfrm flipV="1">
            <a:off x="4543418" y="1045803"/>
            <a:ext cx="2884606" cy="63065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0D643C83-91B4-8876-FE35-7C366C193956}"/>
              </a:ext>
            </a:extLst>
          </p:cNvPr>
          <p:cNvCxnSpPr>
            <a:cxnSpLocks/>
          </p:cNvCxnSpPr>
          <p:nvPr/>
        </p:nvCxnSpPr>
        <p:spPr>
          <a:xfrm>
            <a:off x="4597408" y="4463716"/>
            <a:ext cx="2749816" cy="188689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矢印: 右 26">
            <a:extLst>
              <a:ext uri="{FF2B5EF4-FFF2-40B4-BE49-F238E27FC236}">
                <a16:creationId xmlns:a16="http://schemas.microsoft.com/office/drawing/2014/main" id="{A34BBA3C-91EF-E3E2-1620-839516E16F8D}"/>
              </a:ext>
            </a:extLst>
          </p:cNvPr>
          <p:cNvSpPr/>
          <p:nvPr/>
        </p:nvSpPr>
        <p:spPr>
          <a:xfrm>
            <a:off x="1556637" y="2829629"/>
            <a:ext cx="3111616" cy="325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吹き出し: 四角形 27">
            <a:extLst>
              <a:ext uri="{FF2B5EF4-FFF2-40B4-BE49-F238E27FC236}">
                <a16:creationId xmlns:a16="http://schemas.microsoft.com/office/drawing/2014/main" id="{06F4D59A-36BB-4E83-FADF-9545C40635EA}"/>
              </a:ext>
            </a:extLst>
          </p:cNvPr>
          <p:cNvSpPr/>
          <p:nvPr/>
        </p:nvSpPr>
        <p:spPr>
          <a:xfrm>
            <a:off x="8845135" y="464985"/>
            <a:ext cx="782145" cy="462520"/>
          </a:xfrm>
          <a:prstGeom prst="wedgeRectCallout">
            <a:avLst>
              <a:gd name="adj1" fmla="val -2055"/>
              <a:gd name="adj2" fmla="val 109829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2000" dirty="0">
                <a:solidFill>
                  <a:srgbClr val="FF0000"/>
                </a:solidFill>
              </a:rPr>
              <a:t>Save</a:t>
            </a:r>
            <a:endParaRPr kumimoji="1" lang="ja-JP" altLang="en-US" sz="2000" dirty="0">
              <a:solidFill>
                <a:srgbClr val="FF0000"/>
              </a:solidFill>
            </a:endParaRPr>
          </a:p>
        </p:txBody>
      </p:sp>
      <p:sp>
        <p:nvSpPr>
          <p:cNvPr id="29" name="吹き出し: 四角形 28">
            <a:extLst>
              <a:ext uri="{FF2B5EF4-FFF2-40B4-BE49-F238E27FC236}">
                <a16:creationId xmlns:a16="http://schemas.microsoft.com/office/drawing/2014/main" id="{6291DEF1-A5CF-C885-4269-7E6CFB92C090}"/>
              </a:ext>
            </a:extLst>
          </p:cNvPr>
          <p:cNvSpPr/>
          <p:nvPr/>
        </p:nvSpPr>
        <p:spPr>
          <a:xfrm>
            <a:off x="9755998" y="416781"/>
            <a:ext cx="911978" cy="462520"/>
          </a:xfrm>
          <a:prstGeom prst="wedgeRectCallout">
            <a:avLst>
              <a:gd name="adj1" fmla="val -1522"/>
              <a:gd name="adj2" fmla="val 91727"/>
            </a:avLst>
          </a:prstGeom>
          <a:solidFill>
            <a:srgbClr val="FFFFFF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2000" dirty="0">
                <a:solidFill>
                  <a:srgbClr val="FF0000"/>
                </a:solidFill>
              </a:rPr>
              <a:t>Load</a:t>
            </a:r>
            <a:endParaRPr kumimoji="1" lang="ja-JP" alt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091642"/>
      </p:ext>
    </p:extLst>
  </p:cSld>
  <p:clrMapOvr>
    <a:masterClrMapping/>
  </p:clrMapOvr>
</p:sld>
</file>

<file path=ppt/theme/theme1.xml><?xml version="1.0" encoding="utf-8"?>
<a:theme xmlns:a="http://schemas.openxmlformats.org/drawingml/2006/main" name="デザインの設定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デザインの設定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13475</TotalTime>
  <Words>441</Words>
  <Application>Microsoft Office PowerPoint</Application>
  <PresentationFormat>ワイド画面</PresentationFormat>
  <Paragraphs>138</Paragraphs>
  <Slides>18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18</vt:i4>
      </vt:variant>
    </vt:vector>
  </HeadingPairs>
  <TitlesOfParts>
    <vt:vector size="24" baseType="lpstr">
      <vt:lpstr>HGP創英角ﾎﾟｯﾌﾟ体</vt:lpstr>
      <vt:lpstr>游ゴシック</vt:lpstr>
      <vt:lpstr>游ゴシック Light</vt:lpstr>
      <vt:lpstr>Arial</vt:lpstr>
      <vt:lpstr>デザインの設定</vt:lpstr>
      <vt:lpstr>1_デザインの設定</vt:lpstr>
      <vt:lpstr>Novel AI Input Support Tool for android. (ver.34)</vt:lpstr>
      <vt:lpstr>What is this? </vt:lpstr>
      <vt:lpstr>Solution (1/2)</vt:lpstr>
      <vt:lpstr>Solution (2/2)</vt:lpstr>
      <vt:lpstr>Function introduction /Settings</vt:lpstr>
      <vt:lpstr>Function introduction /Prompt or Uc</vt:lpstr>
      <vt:lpstr>Function introduction /Suggest</vt:lpstr>
      <vt:lpstr>Function introduction/Tree / Transform</vt:lpstr>
      <vt:lpstr>Function introduction/Tree</vt:lpstr>
      <vt:lpstr>Function introduction/Tree</vt:lpstr>
      <vt:lpstr>Function introduction/Tree/Sub menu</vt:lpstr>
      <vt:lpstr>Function introduction /Tree/Sub menu</vt:lpstr>
      <vt:lpstr>Function introduction /Tree/Sub menu</vt:lpstr>
      <vt:lpstr>Function introduction/Tree / Insert tree</vt:lpstr>
      <vt:lpstr>Function introduction/ Image</vt:lpstr>
      <vt:lpstr>Function introduction/ Image</vt:lpstr>
      <vt:lpstr>Function introduction/ Image</vt:lpstr>
      <vt:lpstr>Enjoy!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foobar@em.boo.jp</dc:creator>
  <cp:lastModifiedBy>Toshikazu Ando</cp:lastModifiedBy>
  <cp:revision>48</cp:revision>
  <dcterms:created xsi:type="dcterms:W3CDTF">2022-10-14T21:42:22Z</dcterms:created>
  <dcterms:modified xsi:type="dcterms:W3CDTF">2023-06-25T00:40:30Z</dcterms:modified>
</cp:coreProperties>
</file>

<file path=docProps/thumbnail.jpeg>
</file>